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  <p:sldMasterId id="2147483696" r:id="rId5"/>
  </p:sldMasterIdLst>
  <p:notesMasterIdLst>
    <p:notesMasterId r:id="rId56"/>
  </p:notesMasterIdLst>
  <p:sldIdLst>
    <p:sldId id="516" r:id="rId6"/>
    <p:sldId id="423" r:id="rId7"/>
    <p:sldId id="736" r:id="rId8"/>
    <p:sldId id="483" r:id="rId9"/>
    <p:sldId id="521" r:id="rId10"/>
    <p:sldId id="834" r:id="rId11"/>
    <p:sldId id="425" r:id="rId12"/>
    <p:sldId id="490" r:id="rId13"/>
    <p:sldId id="580" r:id="rId14"/>
    <p:sldId id="486" r:id="rId15"/>
    <p:sldId id="814" r:id="rId16"/>
    <p:sldId id="740" r:id="rId17"/>
    <p:sldId id="839" r:id="rId18"/>
    <p:sldId id="815" r:id="rId19"/>
    <p:sldId id="840" r:id="rId20"/>
    <p:sldId id="816" r:id="rId21"/>
    <p:sldId id="841" r:id="rId22"/>
    <p:sldId id="817" r:id="rId23"/>
    <p:sldId id="818" r:id="rId24"/>
    <p:sldId id="819" r:id="rId25"/>
    <p:sldId id="842" r:id="rId26"/>
    <p:sldId id="820" r:id="rId27"/>
    <p:sldId id="821" r:id="rId28"/>
    <p:sldId id="822" r:id="rId29"/>
    <p:sldId id="823" r:id="rId30"/>
    <p:sldId id="843" r:id="rId31"/>
    <p:sldId id="488" r:id="rId32"/>
    <p:sldId id="824" r:id="rId33"/>
    <p:sldId id="742" r:id="rId34"/>
    <p:sldId id="844" r:id="rId35"/>
    <p:sldId id="539" r:id="rId36"/>
    <p:sldId id="744" r:id="rId37"/>
    <p:sldId id="491" r:id="rId38"/>
    <p:sldId id="542" r:id="rId39"/>
    <p:sldId id="543" r:id="rId40"/>
    <p:sldId id="588" r:id="rId41"/>
    <p:sldId id="845" r:id="rId42"/>
    <p:sldId id="826" r:id="rId43"/>
    <p:sldId id="827" r:id="rId44"/>
    <p:sldId id="828" r:id="rId45"/>
    <p:sldId id="829" r:id="rId46"/>
    <p:sldId id="830" r:id="rId47"/>
    <p:sldId id="846" r:id="rId48"/>
    <p:sldId id="552" r:id="rId49"/>
    <p:sldId id="836" r:id="rId50"/>
    <p:sldId id="553" r:id="rId51"/>
    <p:sldId id="831" r:id="rId52"/>
    <p:sldId id="837" r:id="rId53"/>
    <p:sldId id="506" r:id="rId54"/>
    <p:sldId id="507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CF0A15-5995-47D5-89F7-7066E8618130}">
          <p14:sldIdLst>
            <p14:sldId id="516"/>
            <p14:sldId id="423"/>
            <p14:sldId id="736"/>
            <p14:sldId id="483"/>
            <p14:sldId id="521"/>
            <p14:sldId id="834"/>
            <p14:sldId id="425"/>
            <p14:sldId id="490"/>
            <p14:sldId id="580"/>
            <p14:sldId id="486"/>
            <p14:sldId id="814"/>
            <p14:sldId id="740"/>
            <p14:sldId id="839"/>
            <p14:sldId id="815"/>
            <p14:sldId id="840"/>
            <p14:sldId id="816"/>
            <p14:sldId id="841"/>
            <p14:sldId id="817"/>
            <p14:sldId id="818"/>
            <p14:sldId id="819"/>
            <p14:sldId id="842"/>
            <p14:sldId id="820"/>
            <p14:sldId id="821"/>
            <p14:sldId id="822"/>
            <p14:sldId id="823"/>
            <p14:sldId id="843"/>
            <p14:sldId id="488"/>
            <p14:sldId id="824"/>
            <p14:sldId id="742"/>
            <p14:sldId id="844"/>
            <p14:sldId id="539"/>
            <p14:sldId id="744"/>
            <p14:sldId id="491"/>
            <p14:sldId id="542"/>
            <p14:sldId id="543"/>
            <p14:sldId id="588"/>
            <p14:sldId id="845"/>
            <p14:sldId id="826"/>
            <p14:sldId id="827"/>
            <p14:sldId id="828"/>
            <p14:sldId id="829"/>
            <p14:sldId id="830"/>
            <p14:sldId id="846"/>
            <p14:sldId id="552"/>
            <p14:sldId id="836"/>
            <p14:sldId id="553"/>
            <p14:sldId id="831"/>
            <p14:sldId id="837"/>
            <p14:sldId id="506"/>
            <p14:sldId id="5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7F18829-0F17-D8BF-F72C-EC2ECBE35D79}" name="Ayan Daluz" initials="AD" userId="S::ariadne@compliantlearningresources.com.au::befa8149-c6af-46c9-b27d-15d84abc302f" providerId="AD"/>
  <p188:author id="{502F5D3D-0816-9A47-0719-36001A2F30AD}" name="Jonnilyn Rubis" initials="JR" userId="6984004f4a1a371f" providerId="Windows Live"/>
  <p188:author id="{92FA6577-88E1-AA2F-4FDD-9DABA9659E1B}" name="Lei San Agustin" initials="LSA" userId="S::lei@compliantlearningresources.com.au::d8299a59-9786-404a-a65b-a702bd7a1468" providerId="AD"/>
  <p188:author id="{2E270BF0-FD7D-DE8B-8AE0-C04D39CB6840}" name="Stephanie Nicole Sy" initials="SNS" userId="S::steph@compliantlearningresources.com.au::2456b08f-f7af-4184-bc60-e015f659424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BE99"/>
    <a:srgbClr val="42BDCA"/>
    <a:srgbClr val="458DCF"/>
    <a:srgbClr val="FF595E"/>
    <a:srgbClr val="FFFFFF"/>
    <a:srgbClr val="DDD5EB"/>
    <a:srgbClr val="C8EA92"/>
    <a:srgbClr val="D7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61" Type="http://schemas.microsoft.com/office/2016/11/relationships/changesInfo" Target="changesInfos/changesInfo1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presProps" Target="presProps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i San Agustin" userId="d8299a59-9786-404a-a65b-a702bd7a1468" providerId="ADAL" clId="{4D06625D-1127-43E6-A723-F01EEFE4E24B}"/>
    <pc:docChg chg="">
      <pc:chgData name="Lei San Agustin" userId="d8299a59-9786-404a-a65b-a702bd7a1468" providerId="ADAL" clId="{4D06625D-1127-43E6-A723-F01EEFE4E24B}" dt="2023-01-04T05:44:18.167" v="9"/>
      <pc:docMkLst>
        <pc:docMk/>
      </pc:docMkLst>
      <pc:sldChg chg="delCm">
        <pc:chgData name="Lei San Agustin" userId="d8299a59-9786-404a-a65b-a702bd7a1468" providerId="ADAL" clId="{4D06625D-1127-43E6-A723-F01EEFE4E24B}" dt="2023-01-04T05:43:08.262" v="2"/>
        <pc:sldMkLst>
          <pc:docMk/>
          <pc:sldMk cId="2474872708" sldId="486"/>
        </pc:sldMkLst>
      </pc:sldChg>
      <pc:sldChg chg="delCm">
        <pc:chgData name="Lei San Agustin" userId="d8299a59-9786-404a-a65b-a702bd7a1468" providerId="ADAL" clId="{4D06625D-1127-43E6-A723-F01EEFE4E24B}" dt="2023-01-04T05:44:18.167" v="9"/>
        <pc:sldMkLst>
          <pc:docMk/>
          <pc:sldMk cId="623038521" sldId="506"/>
        </pc:sldMkLst>
      </pc:sldChg>
      <pc:sldChg chg="delCm">
        <pc:chgData name="Lei San Agustin" userId="d8299a59-9786-404a-a65b-a702bd7a1468" providerId="ADAL" clId="{4D06625D-1127-43E6-A723-F01EEFE4E24B}" dt="2023-01-04T05:43:38.913" v="4"/>
        <pc:sldMkLst>
          <pc:docMk/>
          <pc:sldMk cId="1385239115" sldId="542"/>
        </pc:sldMkLst>
      </pc:sldChg>
      <pc:sldChg chg="delCm">
        <pc:chgData name="Lei San Agustin" userId="d8299a59-9786-404a-a65b-a702bd7a1468" providerId="ADAL" clId="{4D06625D-1127-43E6-A723-F01EEFE4E24B}" dt="2023-01-04T05:43:45.921" v="5"/>
        <pc:sldMkLst>
          <pc:docMk/>
          <pc:sldMk cId="1780135572" sldId="543"/>
        </pc:sldMkLst>
      </pc:sldChg>
      <pc:sldChg chg="delCm">
        <pc:chgData name="Lei San Agustin" userId="d8299a59-9786-404a-a65b-a702bd7a1468" providerId="ADAL" clId="{4D06625D-1127-43E6-A723-F01EEFE4E24B}" dt="2023-01-04T05:44:08.767" v="8"/>
        <pc:sldMkLst>
          <pc:docMk/>
          <pc:sldMk cId="3590345420" sldId="552"/>
        </pc:sldMkLst>
      </pc:sldChg>
      <pc:sldChg chg="delCm">
        <pc:chgData name="Lei San Agustin" userId="d8299a59-9786-404a-a65b-a702bd7a1468" providerId="ADAL" clId="{4D06625D-1127-43E6-A723-F01EEFE4E24B}" dt="2023-01-04T05:42:58.950" v="0"/>
        <pc:sldMkLst>
          <pc:docMk/>
          <pc:sldMk cId="1387781938" sldId="580"/>
        </pc:sldMkLst>
      </pc:sldChg>
      <pc:sldChg chg="delCm">
        <pc:chgData name="Lei San Agustin" userId="d8299a59-9786-404a-a65b-a702bd7a1468" providerId="ADAL" clId="{4D06625D-1127-43E6-A723-F01EEFE4E24B}" dt="2023-01-04T05:43:51.354" v="6"/>
        <pc:sldMkLst>
          <pc:docMk/>
          <pc:sldMk cId="2054651744" sldId="588"/>
        </pc:sldMkLst>
      </pc:sldChg>
      <pc:sldChg chg="delCm">
        <pc:chgData name="Lei San Agustin" userId="d8299a59-9786-404a-a65b-a702bd7a1468" providerId="ADAL" clId="{4D06625D-1127-43E6-A723-F01EEFE4E24B}" dt="2023-01-04T05:43:28.357" v="3"/>
        <pc:sldMkLst>
          <pc:docMk/>
          <pc:sldMk cId="2819851716" sldId="741"/>
        </pc:sldMkLst>
      </pc:sldChg>
      <pc:sldChg chg="delCm">
        <pc:chgData name="Lei San Agustin" userId="d8299a59-9786-404a-a65b-a702bd7a1468" providerId="ADAL" clId="{4D06625D-1127-43E6-A723-F01EEFE4E24B}" dt="2023-01-04T05:43:58.636" v="7"/>
        <pc:sldMkLst>
          <pc:docMk/>
          <pc:sldMk cId="3636426026" sldId="827"/>
        </pc:sldMkLst>
      </pc:sldChg>
    </pc:docChg>
  </pc:docChgLst>
  <pc:docChgLst>
    <pc:chgData name="Ayan Daluz" userId="befa8149-c6af-46c9-b27d-15d84abc302f" providerId="ADAL" clId="{31E34D81-3BD8-42AD-A841-2F8BAA82E018}"/>
    <pc:docChg chg="modSld">
      <pc:chgData name="Ayan Daluz" userId="befa8149-c6af-46c9-b27d-15d84abc302f" providerId="ADAL" clId="{31E34D81-3BD8-42AD-A841-2F8BAA82E018}" dt="2023-04-13T23:07:36.702" v="40" actId="20577"/>
      <pc:docMkLst>
        <pc:docMk/>
      </pc:docMkLst>
      <pc:sldChg chg="modSp mod">
        <pc:chgData name="Ayan Daluz" userId="befa8149-c6af-46c9-b27d-15d84abc302f" providerId="ADAL" clId="{31E34D81-3BD8-42AD-A841-2F8BAA82E018}" dt="2023-04-13T23:07:12.740" v="29" actId="14100"/>
        <pc:sldMkLst>
          <pc:docMk/>
          <pc:sldMk cId="2474872708" sldId="486"/>
        </pc:sldMkLst>
        <pc:spChg chg="mod">
          <ac:chgData name="Ayan Daluz" userId="befa8149-c6af-46c9-b27d-15d84abc302f" providerId="ADAL" clId="{31E34D81-3BD8-42AD-A841-2F8BAA82E018}" dt="2023-04-13T23:07:12.740" v="29" actId="14100"/>
          <ac:spMkLst>
            <pc:docMk/>
            <pc:sldMk cId="2474872708" sldId="486"/>
            <ac:spMk id="7" creationId="{DAA945A5-8FEA-4C12-8848-FA2AE3698B17}"/>
          </ac:spMkLst>
        </pc:spChg>
      </pc:sldChg>
      <pc:sldChg chg="modSp mod">
        <pc:chgData name="Ayan Daluz" userId="befa8149-c6af-46c9-b27d-15d84abc302f" providerId="ADAL" clId="{31E34D81-3BD8-42AD-A841-2F8BAA82E018}" dt="2023-04-13T23:07:36.702" v="40" actId="20577"/>
        <pc:sldMkLst>
          <pc:docMk/>
          <pc:sldMk cId="3590345420" sldId="552"/>
        </pc:sldMkLst>
        <pc:spChg chg="mod">
          <ac:chgData name="Ayan Daluz" userId="befa8149-c6af-46c9-b27d-15d84abc302f" providerId="ADAL" clId="{31E34D81-3BD8-42AD-A841-2F8BAA82E018}" dt="2023-04-13T23:07:36.702" v="40" actId="20577"/>
          <ac:spMkLst>
            <pc:docMk/>
            <pc:sldMk cId="3590345420" sldId="552"/>
            <ac:spMk id="7" creationId="{DAA945A5-8FEA-4C12-8848-FA2AE3698B17}"/>
          </ac:spMkLst>
        </pc:spChg>
      </pc:sldChg>
      <pc:sldChg chg="modSp mod">
        <pc:chgData name="Ayan Daluz" userId="befa8149-c6af-46c9-b27d-15d84abc302f" providerId="ADAL" clId="{31E34D81-3BD8-42AD-A841-2F8BAA82E018}" dt="2023-04-13T23:07:04.591" v="27" actId="20577"/>
        <pc:sldMkLst>
          <pc:docMk/>
          <pc:sldMk cId="1387781938" sldId="580"/>
        </pc:sldMkLst>
        <pc:spChg chg="mod">
          <ac:chgData name="Ayan Daluz" userId="befa8149-c6af-46c9-b27d-15d84abc302f" providerId="ADAL" clId="{31E34D81-3BD8-42AD-A841-2F8BAA82E018}" dt="2023-04-13T23:07:04.591" v="27" actId="20577"/>
          <ac:spMkLst>
            <pc:docMk/>
            <pc:sldMk cId="1387781938" sldId="580"/>
            <ac:spMk id="9" creationId="{042D9E7B-D1BB-4A59-8D12-11E6C2FA55AC}"/>
          </ac:spMkLst>
        </pc:spChg>
      </pc:sldChg>
    </pc:docChg>
  </pc:docChgLst>
  <pc:docChgLst>
    <pc:chgData name="Lei San Agustin" userId="d8299a59-9786-404a-a65b-a702bd7a1468" providerId="ADAL" clId="{86B6B316-4870-4C4A-8ADD-E1A530C91195}"/>
    <pc:docChg chg="modSld">
      <pc:chgData name="Lei San Agustin" userId="d8299a59-9786-404a-a65b-a702bd7a1468" providerId="ADAL" clId="{86B6B316-4870-4C4A-8ADD-E1A530C91195}" dt="2022-12-19T06:03:17.128" v="122"/>
      <pc:docMkLst>
        <pc:docMk/>
      </pc:docMkLst>
      <pc:sldChg chg="modSp mod">
        <pc:chgData name="Lei San Agustin" userId="d8299a59-9786-404a-a65b-a702bd7a1468" providerId="ADAL" clId="{86B6B316-4870-4C4A-8ADD-E1A530C91195}" dt="2022-12-19T05:27:07.821" v="4"/>
        <pc:sldMkLst>
          <pc:docMk/>
          <pc:sldMk cId="1250537858" sldId="423"/>
        </pc:sldMkLst>
        <pc:spChg chg="mod">
          <ac:chgData name="Lei San Agustin" userId="d8299a59-9786-404a-a65b-a702bd7a1468" providerId="ADAL" clId="{86B6B316-4870-4C4A-8ADD-E1A530C91195}" dt="2022-12-19T05:27:07.821" v="4"/>
          <ac:spMkLst>
            <pc:docMk/>
            <pc:sldMk cId="1250537858" sldId="423"/>
            <ac:spMk id="8" creationId="{6775BCBC-80AD-4BB5-B2F3-2A55BDDB08C4}"/>
          </ac:spMkLst>
        </pc:spChg>
      </pc:sldChg>
      <pc:sldChg chg="modSp mod">
        <pc:chgData name="Lei San Agustin" userId="d8299a59-9786-404a-a65b-a702bd7a1468" providerId="ADAL" clId="{86B6B316-4870-4C4A-8ADD-E1A530C91195}" dt="2022-12-19T05:30:40.428" v="61" actId="20577"/>
        <pc:sldMkLst>
          <pc:docMk/>
          <pc:sldMk cId="4055469947" sldId="425"/>
        </pc:sldMkLst>
        <pc:spChg chg="mod">
          <ac:chgData name="Lei San Agustin" userId="d8299a59-9786-404a-a65b-a702bd7a1468" providerId="ADAL" clId="{86B6B316-4870-4C4A-8ADD-E1A530C91195}" dt="2022-12-19T05:30:40.428" v="61" actId="20577"/>
          <ac:spMkLst>
            <pc:docMk/>
            <pc:sldMk cId="4055469947" sldId="425"/>
            <ac:spMk id="12" creationId="{C125ADC1-FACE-4BB7-9E27-CC7A9875370F}"/>
          </ac:spMkLst>
        </pc:spChg>
      </pc:sldChg>
      <pc:sldChg chg="modSp mod addCm">
        <pc:chgData name="Lei San Agustin" userId="d8299a59-9786-404a-a65b-a702bd7a1468" providerId="ADAL" clId="{86B6B316-4870-4C4A-8ADD-E1A530C91195}" dt="2022-12-19T06:03:17.128" v="122"/>
        <pc:sldMkLst>
          <pc:docMk/>
          <pc:sldMk cId="1595533788" sldId="483"/>
        </pc:sldMkLst>
        <pc:spChg chg="mod">
          <ac:chgData name="Lei San Agustin" userId="d8299a59-9786-404a-a65b-a702bd7a1468" providerId="ADAL" clId="{86B6B316-4870-4C4A-8ADD-E1A530C91195}" dt="2022-12-19T06:03:09.288" v="121" actId="20577"/>
          <ac:spMkLst>
            <pc:docMk/>
            <pc:sldMk cId="1595533788" sldId="483"/>
            <ac:spMk id="9" creationId="{042D9E7B-D1BB-4A59-8D12-11E6C2FA55AC}"/>
          </ac:spMkLst>
        </pc:spChg>
      </pc:sldChg>
      <pc:sldChg chg="modSp mod addCm">
        <pc:chgData name="Lei San Agustin" userId="d8299a59-9786-404a-a65b-a702bd7a1468" providerId="ADAL" clId="{86B6B316-4870-4C4A-8ADD-E1A530C91195}" dt="2022-12-19T05:37:18.952" v="70"/>
        <pc:sldMkLst>
          <pc:docMk/>
          <pc:sldMk cId="2474872708" sldId="486"/>
        </pc:sldMkLst>
        <pc:spChg chg="mod">
          <ac:chgData name="Lei San Agustin" userId="d8299a59-9786-404a-a65b-a702bd7a1468" providerId="ADAL" clId="{86B6B316-4870-4C4A-8ADD-E1A530C91195}" dt="2022-12-19T05:36:57.143" v="69" actId="20577"/>
          <ac:spMkLst>
            <pc:docMk/>
            <pc:sldMk cId="2474872708" sldId="486"/>
            <ac:spMk id="7" creationId="{DAA945A5-8FEA-4C12-8848-FA2AE3698B17}"/>
          </ac:spMkLst>
        </pc:spChg>
      </pc:sldChg>
      <pc:sldChg chg="modSp mod addCm">
        <pc:chgData name="Lei San Agustin" userId="d8299a59-9786-404a-a65b-a702bd7a1468" providerId="ADAL" clId="{86B6B316-4870-4C4A-8ADD-E1A530C91195}" dt="2022-12-19T06:03:00.860" v="119"/>
        <pc:sldMkLst>
          <pc:docMk/>
          <pc:sldMk cId="623038521" sldId="506"/>
        </pc:sldMkLst>
        <pc:spChg chg="mod">
          <ac:chgData name="Lei San Agustin" userId="d8299a59-9786-404a-a65b-a702bd7a1468" providerId="ADAL" clId="{86B6B316-4870-4C4A-8ADD-E1A530C91195}" dt="2022-12-19T06:02:51.653" v="118" actId="20577"/>
          <ac:spMkLst>
            <pc:docMk/>
            <pc:sldMk cId="623038521" sldId="506"/>
            <ac:spMk id="3" creationId="{042D9E7B-D1BB-4A59-8D12-11E6C2FA55AC}"/>
          </ac:spMkLst>
        </pc:spChg>
      </pc:sldChg>
      <pc:sldChg chg="modSp mod">
        <pc:chgData name="Lei San Agustin" userId="d8299a59-9786-404a-a65b-a702bd7a1468" providerId="ADAL" clId="{86B6B316-4870-4C4A-8ADD-E1A530C91195}" dt="2022-12-19T04:31:53.298" v="1" actId="20577"/>
        <pc:sldMkLst>
          <pc:docMk/>
          <pc:sldMk cId="471634596" sldId="516"/>
        </pc:sldMkLst>
        <pc:spChg chg="mod">
          <ac:chgData name="Lei San Agustin" userId="d8299a59-9786-404a-a65b-a702bd7a1468" providerId="ADAL" clId="{86B6B316-4870-4C4A-8ADD-E1A530C91195}" dt="2022-12-19T04:31:53.298" v="1" actId="20577"/>
          <ac:spMkLst>
            <pc:docMk/>
            <pc:sldMk cId="471634596" sldId="516"/>
            <ac:spMk id="15" creationId="{4591A457-14F1-4479-B63B-00F6A7783F07}"/>
          </ac:spMkLst>
        </pc:spChg>
      </pc:sldChg>
      <pc:sldChg chg="modSp mod addCm">
        <pc:chgData name="Lei San Agustin" userId="d8299a59-9786-404a-a65b-a702bd7a1468" providerId="ADAL" clId="{86B6B316-4870-4C4A-8ADD-E1A530C91195}" dt="2022-12-19T05:53:53.795" v="90"/>
        <pc:sldMkLst>
          <pc:docMk/>
          <pc:sldMk cId="1780135572" sldId="543"/>
        </pc:sldMkLst>
        <pc:spChg chg="mod">
          <ac:chgData name="Lei San Agustin" userId="d8299a59-9786-404a-a65b-a702bd7a1468" providerId="ADAL" clId="{86B6B316-4870-4C4A-8ADD-E1A530C91195}" dt="2022-12-19T05:53:47.880" v="89" actId="20577"/>
          <ac:spMkLst>
            <pc:docMk/>
            <pc:sldMk cId="1780135572" sldId="543"/>
            <ac:spMk id="21" creationId="{042D9E7B-D1BB-4A59-8D12-11E6C2FA55AC}"/>
          </ac:spMkLst>
        </pc:spChg>
      </pc:sldChg>
      <pc:sldChg chg="modSp mod addCm">
        <pc:chgData name="Lei San Agustin" userId="d8299a59-9786-404a-a65b-a702bd7a1468" providerId="ADAL" clId="{86B6B316-4870-4C4A-8ADD-E1A530C91195}" dt="2022-12-19T05:54:22.319" v="100"/>
        <pc:sldMkLst>
          <pc:docMk/>
          <pc:sldMk cId="2054651744" sldId="588"/>
        </pc:sldMkLst>
        <pc:spChg chg="mod">
          <ac:chgData name="Lei San Agustin" userId="d8299a59-9786-404a-a65b-a702bd7a1468" providerId="ADAL" clId="{86B6B316-4870-4C4A-8ADD-E1A530C91195}" dt="2022-12-19T05:54:12.725" v="99" actId="20577"/>
          <ac:spMkLst>
            <pc:docMk/>
            <pc:sldMk cId="2054651744" sldId="588"/>
            <ac:spMk id="21" creationId="{042D9E7B-D1BB-4A59-8D12-11E6C2FA55AC}"/>
          </ac:spMkLst>
        </pc:spChg>
      </pc:sldChg>
      <pc:sldChg chg="modSp mod">
        <pc:chgData name="Lei San Agustin" userId="d8299a59-9786-404a-a65b-a702bd7a1468" providerId="ADAL" clId="{86B6B316-4870-4C4A-8ADD-E1A530C91195}" dt="2022-12-19T05:39:27.304" v="73" actId="20577"/>
        <pc:sldMkLst>
          <pc:docMk/>
          <pc:sldMk cId="1360385437" sldId="736"/>
        </pc:sldMkLst>
        <pc:spChg chg="mod">
          <ac:chgData name="Lei San Agustin" userId="d8299a59-9786-404a-a65b-a702bd7a1468" providerId="ADAL" clId="{86B6B316-4870-4C4A-8ADD-E1A530C91195}" dt="2022-12-19T05:39:27.304" v="73" actId="20577"/>
          <ac:spMkLst>
            <pc:docMk/>
            <pc:sldMk cId="1360385437" sldId="736"/>
            <ac:spMk id="7" creationId="{042D9E7B-D1BB-4A59-8D12-11E6C2FA55AC}"/>
          </ac:spMkLst>
        </pc:spChg>
      </pc:sldChg>
      <pc:sldChg chg="modSp mod addCm">
        <pc:chgData name="Lei San Agustin" userId="d8299a59-9786-404a-a65b-a702bd7a1468" providerId="ADAL" clId="{86B6B316-4870-4C4A-8ADD-E1A530C91195}" dt="2022-12-19T05:50:59.351" v="81"/>
        <pc:sldMkLst>
          <pc:docMk/>
          <pc:sldMk cId="2819851716" sldId="741"/>
        </pc:sldMkLst>
        <pc:spChg chg="mod">
          <ac:chgData name="Lei San Agustin" userId="d8299a59-9786-404a-a65b-a702bd7a1468" providerId="ADAL" clId="{86B6B316-4870-4C4A-8ADD-E1A530C91195}" dt="2022-12-19T05:50:46.295" v="80" actId="20577"/>
          <ac:spMkLst>
            <pc:docMk/>
            <pc:sldMk cId="2819851716" sldId="741"/>
            <ac:spMk id="21" creationId="{042D9E7B-D1BB-4A59-8D12-11E6C2FA55AC}"/>
          </ac:spMkLst>
        </pc:spChg>
      </pc:sldChg>
      <pc:sldChg chg="modSp mod addCm">
        <pc:chgData name="Lei San Agustin" userId="d8299a59-9786-404a-a65b-a702bd7a1468" providerId="ADAL" clId="{86B6B316-4870-4C4A-8ADD-E1A530C91195}" dt="2022-12-19T05:54:46.976" v="111"/>
        <pc:sldMkLst>
          <pc:docMk/>
          <pc:sldMk cId="3636426026" sldId="827"/>
        </pc:sldMkLst>
        <pc:spChg chg="mod">
          <ac:chgData name="Lei San Agustin" userId="d8299a59-9786-404a-a65b-a702bd7a1468" providerId="ADAL" clId="{86B6B316-4870-4C4A-8ADD-E1A530C91195}" dt="2022-12-19T05:54:39.658" v="110" actId="20577"/>
          <ac:spMkLst>
            <pc:docMk/>
            <pc:sldMk cId="3636426026" sldId="827"/>
            <ac:spMk id="21" creationId="{042D9E7B-D1BB-4A59-8D12-11E6C2FA55AC}"/>
          </ac:spMkLst>
        </pc:spChg>
      </pc:sldChg>
    </pc:docChg>
  </pc:docChgLst>
  <pc:docChgLst>
    <pc:chgData name="Lei San Agustin" userId="d8299a59-9786-404a-a65b-a702bd7a1468" providerId="ADAL" clId="{9BBD3D9F-C3D6-48E5-BBA3-93BCF6E2F760}"/>
    <pc:docChg chg="undo custSel modSld">
      <pc:chgData name="Lei San Agustin" userId="d8299a59-9786-404a-a65b-a702bd7a1468" providerId="ADAL" clId="{9BBD3D9F-C3D6-48E5-BBA3-93BCF6E2F760}" dt="2023-01-03T03:54:32.941" v="34"/>
      <pc:docMkLst>
        <pc:docMk/>
      </pc:docMkLst>
      <pc:sldChg chg="modSp mod">
        <pc:chgData name="Lei San Agustin" userId="d8299a59-9786-404a-a65b-a702bd7a1468" providerId="ADAL" clId="{9BBD3D9F-C3D6-48E5-BBA3-93BCF6E2F760}" dt="2023-01-03T03:53:57.934" v="33" actId="20577"/>
        <pc:sldMkLst>
          <pc:docMk/>
          <pc:sldMk cId="4055469947" sldId="425"/>
        </pc:sldMkLst>
        <pc:spChg chg="mod">
          <ac:chgData name="Lei San Agustin" userId="d8299a59-9786-404a-a65b-a702bd7a1468" providerId="ADAL" clId="{9BBD3D9F-C3D6-48E5-BBA3-93BCF6E2F760}" dt="2023-01-03T03:53:57.934" v="33" actId="20577"/>
          <ac:spMkLst>
            <pc:docMk/>
            <pc:sldMk cId="4055469947" sldId="425"/>
            <ac:spMk id="10" creationId="{726C08C4-900E-47A5-A5C9-CBC25C60966A}"/>
          </ac:spMkLst>
        </pc:spChg>
      </pc:sldChg>
      <pc:sldChg chg="modSp mod modCm">
        <pc:chgData name="Lei San Agustin" userId="d8299a59-9786-404a-a65b-a702bd7a1468" providerId="ADAL" clId="{9BBD3D9F-C3D6-48E5-BBA3-93BCF6E2F760}" dt="2023-01-03T03:53:09.822" v="17" actId="20577"/>
        <pc:sldMkLst>
          <pc:docMk/>
          <pc:sldMk cId="1595533788" sldId="483"/>
        </pc:sldMkLst>
        <pc:spChg chg="mod">
          <ac:chgData name="Lei San Agustin" userId="d8299a59-9786-404a-a65b-a702bd7a1468" providerId="ADAL" clId="{9BBD3D9F-C3D6-48E5-BBA3-93BCF6E2F760}" dt="2023-01-03T03:53:09.822" v="17" actId="20577"/>
          <ac:spMkLst>
            <pc:docMk/>
            <pc:sldMk cId="1595533788" sldId="483"/>
            <ac:spMk id="9" creationId="{042D9E7B-D1BB-4A59-8D12-11E6C2FA55AC}"/>
          </ac:spMkLst>
        </pc:spChg>
      </pc:sldChg>
      <pc:sldChg chg="modSp mod">
        <pc:chgData name="Lei San Agustin" userId="d8299a59-9786-404a-a65b-a702bd7a1468" providerId="ADAL" clId="{9BBD3D9F-C3D6-48E5-BBA3-93BCF6E2F760}" dt="2023-01-03T03:54:32.941" v="34"/>
        <pc:sldMkLst>
          <pc:docMk/>
          <pc:sldMk cId="4231795659" sldId="490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4231795659" sldId="490"/>
            <ac:spMk id="5" creationId="{CD165E52-92B3-40D4-949D-279EB90F3F9E}"/>
          </ac:spMkLst>
        </pc:spChg>
      </pc:sldChg>
      <pc:sldChg chg="modSp mod modCm">
        <pc:chgData name="Lei San Agustin" userId="d8299a59-9786-404a-a65b-a702bd7a1468" providerId="ADAL" clId="{9BBD3D9F-C3D6-48E5-BBA3-93BCF6E2F760}" dt="2023-01-03T03:53:39.129" v="29" actId="20577"/>
        <pc:sldMkLst>
          <pc:docMk/>
          <pc:sldMk cId="623038521" sldId="506"/>
        </pc:sldMkLst>
        <pc:spChg chg="mod">
          <ac:chgData name="Lei San Agustin" userId="d8299a59-9786-404a-a65b-a702bd7a1468" providerId="ADAL" clId="{9BBD3D9F-C3D6-48E5-BBA3-93BCF6E2F760}" dt="2023-01-03T03:53:39.129" v="29" actId="20577"/>
          <ac:spMkLst>
            <pc:docMk/>
            <pc:sldMk cId="623038521" sldId="506"/>
            <ac:spMk id="3" creationId="{042D9E7B-D1BB-4A59-8D12-11E6C2FA55AC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765528045" sldId="539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765528045" sldId="539"/>
            <ac:spMk id="9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1780135572" sldId="543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1780135572" sldId="543"/>
            <ac:spMk id="9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4200360015" sldId="553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4200360015" sldId="553"/>
            <ac:spMk id="8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1387781938" sldId="580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1387781938" sldId="580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054651744" sldId="588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054651744" sldId="588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3747594541" sldId="589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3747594541" sldId="589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3664964468" sldId="740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3664964468" sldId="740"/>
            <ac:spMk id="11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819851716" sldId="741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819851716" sldId="741"/>
            <ac:spMk id="9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3955762641" sldId="742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3955762641" sldId="742"/>
            <ac:spMk id="9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465075093" sldId="744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465075093" sldId="744"/>
            <ac:spMk id="9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902981909" sldId="814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902981909" sldId="814"/>
            <ac:spMk id="9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973557053" sldId="815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973557053" sldId="815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3436991174" sldId="816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3436991174" sldId="816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3704282699" sldId="817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3704282699" sldId="817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618977775" sldId="818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618977775" sldId="818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413641713" sldId="819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413641713" sldId="819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311728021" sldId="820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311728021" sldId="820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811558251" sldId="821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811558251" sldId="821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3477931872" sldId="822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3477931872" sldId="822"/>
            <ac:spMk id="8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4222644163" sldId="823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4222644163" sldId="823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736398781" sldId="824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736398781" sldId="824"/>
            <ac:spMk id="9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1050640278" sldId="825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1050640278" sldId="825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663555051" sldId="826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663555051" sldId="826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3636426026" sldId="827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3636426026" sldId="827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1700858215" sldId="828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1700858215" sldId="828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915833959" sldId="829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915833959" sldId="829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1417413563" sldId="830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1417413563" sldId="830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544912406" sldId="831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544912406" sldId="831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2772524691" sldId="835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2772524691" sldId="835"/>
            <ac:spMk id="9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834566021" sldId="836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834566021" sldId="836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3819725308" sldId="837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3819725308" sldId="837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9BBD3D9F-C3D6-48E5-BBA3-93BCF6E2F760}" dt="2023-01-03T03:54:32.941" v="34"/>
        <pc:sldMkLst>
          <pc:docMk/>
          <pc:sldMk cId="3253297693" sldId="838"/>
        </pc:sldMkLst>
        <pc:spChg chg="mod">
          <ac:chgData name="Lei San Agustin" userId="d8299a59-9786-404a-a65b-a702bd7a1468" providerId="ADAL" clId="{9BBD3D9F-C3D6-48E5-BBA3-93BCF6E2F760}" dt="2023-01-03T03:54:32.941" v="34"/>
          <ac:spMkLst>
            <pc:docMk/>
            <pc:sldMk cId="3253297693" sldId="838"/>
            <ac:spMk id="7" creationId="{CD165E52-92B3-40D4-949D-279EB90F3F9E}"/>
          </ac:spMkLst>
        </pc:spChg>
      </pc:sldChg>
    </pc:docChg>
  </pc:docChgLst>
  <pc:docChgLst>
    <pc:chgData name="Lucian Jimenez" userId="2643c63c-1f34-4a46-978e-d2dbed60fdde" providerId="ADAL" clId="{193BA30A-6EC6-4CBF-B09E-E674B0DA2B12}"/>
    <pc:docChg chg="modSld">
      <pc:chgData name="Lucian Jimenez" userId="2643c63c-1f34-4a46-978e-d2dbed60fdde" providerId="ADAL" clId="{193BA30A-6EC6-4CBF-B09E-E674B0DA2B12}" dt="2022-02-18T01:33:39.699" v="16" actId="12789"/>
      <pc:docMkLst>
        <pc:docMk/>
      </pc:docMkLst>
      <pc:sldChg chg="modSp mod">
        <pc:chgData name="Lucian Jimenez" userId="2643c63c-1f34-4a46-978e-d2dbed60fdde" providerId="ADAL" clId="{193BA30A-6EC6-4CBF-B09E-E674B0DA2B12}" dt="2022-02-17T07:10:23.667" v="0" actId="2711"/>
        <pc:sldMkLst>
          <pc:docMk/>
          <pc:sldMk cId="4055469947" sldId="425"/>
        </pc:sldMkLst>
        <pc:spChg chg="mod">
          <ac:chgData name="Lucian Jimenez" userId="2643c63c-1f34-4a46-978e-d2dbed60fdde" providerId="ADAL" clId="{193BA30A-6EC6-4CBF-B09E-E674B0DA2B12}" dt="2022-02-17T07:10:23.667" v="0" actId="2711"/>
          <ac:spMkLst>
            <pc:docMk/>
            <pc:sldMk cId="4055469947" sldId="425"/>
            <ac:spMk id="10" creationId="{726C08C4-900E-47A5-A5C9-CBC25C60966A}"/>
          </ac:spMkLst>
        </pc:spChg>
      </pc:sldChg>
      <pc:sldChg chg="modSp mod">
        <pc:chgData name="Lucian Jimenez" userId="2643c63c-1f34-4a46-978e-d2dbed60fdde" providerId="ADAL" clId="{193BA30A-6EC6-4CBF-B09E-E674B0DA2B12}" dt="2022-02-18T01:33:39.699" v="16" actId="12789"/>
        <pc:sldMkLst>
          <pc:docMk/>
          <pc:sldMk cId="2474872708" sldId="486"/>
        </pc:sldMkLst>
        <pc:spChg chg="mod">
          <ac:chgData name="Lucian Jimenez" userId="2643c63c-1f34-4a46-978e-d2dbed60fdde" providerId="ADAL" clId="{193BA30A-6EC6-4CBF-B09E-E674B0DA2B12}" dt="2022-02-18T01:33:39.699" v="16" actId="12789"/>
          <ac:spMkLst>
            <pc:docMk/>
            <pc:sldMk cId="2474872708" sldId="486"/>
            <ac:spMk id="7" creationId="{DAA945A5-8FEA-4C12-8848-FA2AE3698B17}"/>
          </ac:spMkLst>
        </pc:spChg>
      </pc:sldChg>
      <pc:sldChg chg="modSp mod">
        <pc:chgData name="Lucian Jimenez" userId="2643c63c-1f34-4a46-978e-d2dbed60fdde" providerId="ADAL" clId="{193BA30A-6EC6-4CBF-B09E-E674B0DA2B12}" dt="2022-02-17T07:14:37.265" v="15" actId="20577"/>
        <pc:sldMkLst>
          <pc:docMk/>
          <pc:sldMk cId="2054651744" sldId="588"/>
        </pc:sldMkLst>
        <pc:spChg chg="mod">
          <ac:chgData name="Lucian Jimenez" userId="2643c63c-1f34-4a46-978e-d2dbed60fdde" providerId="ADAL" clId="{193BA30A-6EC6-4CBF-B09E-E674B0DA2B12}" dt="2022-02-17T07:14:37.265" v="15" actId="20577"/>
          <ac:spMkLst>
            <pc:docMk/>
            <pc:sldMk cId="2054651744" sldId="588"/>
            <ac:spMk id="21" creationId="{042D9E7B-D1BB-4A59-8D12-11E6C2FA55AC}"/>
          </ac:spMkLst>
        </pc:spChg>
      </pc:sldChg>
      <pc:sldChg chg="modSp mod">
        <pc:chgData name="Lucian Jimenez" userId="2643c63c-1f34-4a46-978e-d2dbed60fdde" providerId="ADAL" clId="{193BA30A-6EC6-4CBF-B09E-E674B0DA2B12}" dt="2022-02-17T07:13:42.624" v="1" actId="20577"/>
        <pc:sldMkLst>
          <pc:docMk/>
          <pc:sldMk cId="2772524691" sldId="835"/>
        </pc:sldMkLst>
        <pc:spChg chg="mod">
          <ac:chgData name="Lucian Jimenez" userId="2643c63c-1f34-4a46-978e-d2dbed60fdde" providerId="ADAL" clId="{193BA30A-6EC6-4CBF-B09E-E674B0DA2B12}" dt="2022-02-17T07:13:42.624" v="1" actId="20577"/>
          <ac:spMkLst>
            <pc:docMk/>
            <pc:sldMk cId="2772524691" sldId="835"/>
            <ac:spMk id="21" creationId="{042D9E7B-D1BB-4A59-8D12-11E6C2FA55AC}"/>
          </ac:spMkLst>
        </pc:spChg>
      </pc:sldChg>
    </pc:docChg>
  </pc:docChgLst>
  <pc:docChgLst>
    <pc:chgData name="Lei San Agustin" userId="d8299a59-9786-404a-a65b-a702bd7a1468" providerId="ADAL" clId="{CCD8DBB3-3DE9-45EB-A965-D2CD36AC64E8}"/>
    <pc:docChg chg="modSld">
      <pc:chgData name="Lei San Agustin" userId="d8299a59-9786-404a-a65b-a702bd7a1468" providerId="ADAL" clId="{CCD8DBB3-3DE9-45EB-A965-D2CD36AC64E8}" dt="2023-01-03T22:54:08.729" v="35"/>
      <pc:docMkLst>
        <pc:docMk/>
      </pc:docMkLst>
      <pc:sldChg chg="delCm">
        <pc:chgData name="Lei San Agustin" userId="d8299a59-9786-404a-a65b-a702bd7a1468" providerId="ADAL" clId="{CCD8DBB3-3DE9-45EB-A965-D2CD36AC64E8}" dt="2023-01-03T22:49:27.885" v="0"/>
        <pc:sldMkLst>
          <pc:docMk/>
          <pc:sldMk cId="1595533788" sldId="483"/>
        </pc:sldMkLst>
      </pc:sldChg>
      <pc:sldChg chg="modSp mod modCm">
        <pc:chgData name="Lei San Agustin" userId="d8299a59-9786-404a-a65b-a702bd7a1468" providerId="ADAL" clId="{CCD8DBB3-3DE9-45EB-A965-D2CD36AC64E8}" dt="2023-01-03T22:50:21.362" v="17"/>
        <pc:sldMkLst>
          <pc:docMk/>
          <pc:sldMk cId="2474872708" sldId="486"/>
        </pc:sldMkLst>
        <pc:spChg chg="mod">
          <ac:chgData name="Lei San Agustin" userId="d8299a59-9786-404a-a65b-a702bd7a1468" providerId="ADAL" clId="{CCD8DBB3-3DE9-45EB-A965-D2CD36AC64E8}" dt="2023-01-03T22:50:16.608" v="16" actId="20577"/>
          <ac:spMkLst>
            <pc:docMk/>
            <pc:sldMk cId="2474872708" sldId="486"/>
            <ac:spMk id="7" creationId="{DAA945A5-8FEA-4C12-8848-FA2AE3698B17}"/>
          </ac:spMkLst>
        </pc:spChg>
      </pc:sldChg>
      <pc:sldChg chg="modCm">
        <pc:chgData name="Lei San Agustin" userId="d8299a59-9786-404a-a65b-a702bd7a1468" providerId="ADAL" clId="{CCD8DBB3-3DE9-45EB-A965-D2CD36AC64E8}" dt="2023-01-03T22:54:08.729" v="35"/>
        <pc:sldMkLst>
          <pc:docMk/>
          <pc:sldMk cId="623038521" sldId="506"/>
        </pc:sldMkLst>
      </pc:sldChg>
      <pc:sldChg chg="modSp mod modCm">
        <pc:chgData name="Lei San Agustin" userId="d8299a59-9786-404a-a65b-a702bd7a1468" providerId="ADAL" clId="{CCD8DBB3-3DE9-45EB-A965-D2CD36AC64E8}" dt="2023-01-03T22:53:03.395" v="22"/>
        <pc:sldMkLst>
          <pc:docMk/>
          <pc:sldMk cId="1385239115" sldId="542"/>
        </pc:sldMkLst>
        <pc:spChg chg="mod">
          <ac:chgData name="Lei San Agustin" userId="d8299a59-9786-404a-a65b-a702bd7a1468" providerId="ADAL" clId="{CCD8DBB3-3DE9-45EB-A965-D2CD36AC64E8}" dt="2023-01-03T22:52:59.483" v="21" actId="20577"/>
          <ac:spMkLst>
            <pc:docMk/>
            <pc:sldMk cId="1385239115" sldId="542"/>
            <ac:spMk id="7" creationId="{DAA945A5-8FEA-4C12-8848-FA2AE3698B17}"/>
          </ac:spMkLst>
        </pc:spChg>
      </pc:sldChg>
      <pc:sldChg chg="modCm">
        <pc:chgData name="Lei San Agustin" userId="d8299a59-9786-404a-a65b-a702bd7a1468" providerId="ADAL" clId="{CCD8DBB3-3DE9-45EB-A965-D2CD36AC64E8}" dt="2023-01-03T22:53:16.250" v="23"/>
        <pc:sldMkLst>
          <pc:docMk/>
          <pc:sldMk cId="1780135572" sldId="543"/>
        </pc:sldMkLst>
      </pc:sldChg>
      <pc:sldChg chg="modSp mod modCm">
        <pc:chgData name="Lei San Agustin" userId="d8299a59-9786-404a-a65b-a702bd7a1468" providerId="ADAL" clId="{CCD8DBB3-3DE9-45EB-A965-D2CD36AC64E8}" dt="2023-01-03T22:53:58.590" v="34"/>
        <pc:sldMkLst>
          <pc:docMk/>
          <pc:sldMk cId="3590345420" sldId="552"/>
        </pc:sldMkLst>
        <pc:spChg chg="mod">
          <ac:chgData name="Lei San Agustin" userId="d8299a59-9786-404a-a65b-a702bd7a1468" providerId="ADAL" clId="{CCD8DBB3-3DE9-45EB-A965-D2CD36AC64E8}" dt="2023-01-03T22:53:52.604" v="33" actId="20577"/>
          <ac:spMkLst>
            <pc:docMk/>
            <pc:sldMk cId="3590345420" sldId="552"/>
            <ac:spMk id="7" creationId="{DAA945A5-8FEA-4C12-8848-FA2AE3698B17}"/>
          </ac:spMkLst>
        </pc:spChg>
      </pc:sldChg>
      <pc:sldChg chg="modSp mod modCm">
        <pc:chgData name="Lei San Agustin" userId="d8299a59-9786-404a-a65b-a702bd7a1468" providerId="ADAL" clId="{CCD8DBB3-3DE9-45EB-A965-D2CD36AC64E8}" dt="2023-01-03T22:50:04.691" v="13"/>
        <pc:sldMkLst>
          <pc:docMk/>
          <pc:sldMk cId="1387781938" sldId="580"/>
        </pc:sldMkLst>
        <pc:spChg chg="mod">
          <ac:chgData name="Lei San Agustin" userId="d8299a59-9786-404a-a65b-a702bd7a1468" providerId="ADAL" clId="{CCD8DBB3-3DE9-45EB-A965-D2CD36AC64E8}" dt="2023-01-03T22:49:51.760" v="10" actId="20577"/>
          <ac:spMkLst>
            <pc:docMk/>
            <pc:sldMk cId="1387781938" sldId="580"/>
            <ac:spMk id="9" creationId="{042D9E7B-D1BB-4A59-8D12-11E6C2FA55AC}"/>
          </ac:spMkLst>
        </pc:spChg>
      </pc:sldChg>
      <pc:sldChg chg="modCm">
        <pc:chgData name="Lei San Agustin" userId="d8299a59-9786-404a-a65b-a702bd7a1468" providerId="ADAL" clId="{CCD8DBB3-3DE9-45EB-A965-D2CD36AC64E8}" dt="2023-01-03T22:53:23.209" v="24"/>
        <pc:sldMkLst>
          <pc:docMk/>
          <pc:sldMk cId="2054651744" sldId="588"/>
        </pc:sldMkLst>
      </pc:sldChg>
      <pc:sldChg chg="modCm">
        <pc:chgData name="Lei San Agustin" userId="d8299a59-9786-404a-a65b-a702bd7a1468" providerId="ADAL" clId="{CCD8DBB3-3DE9-45EB-A965-D2CD36AC64E8}" dt="2023-01-03T22:52:45.631" v="18"/>
        <pc:sldMkLst>
          <pc:docMk/>
          <pc:sldMk cId="2819851716" sldId="741"/>
        </pc:sldMkLst>
      </pc:sldChg>
      <pc:sldChg chg="modCm">
        <pc:chgData name="Lei San Agustin" userId="d8299a59-9786-404a-a65b-a702bd7a1468" providerId="ADAL" clId="{CCD8DBB3-3DE9-45EB-A965-D2CD36AC64E8}" dt="2023-01-03T22:53:34.275" v="25"/>
        <pc:sldMkLst>
          <pc:docMk/>
          <pc:sldMk cId="3636426026" sldId="827"/>
        </pc:sldMkLst>
      </pc:sldChg>
    </pc:docChg>
  </pc:docChgLst>
  <pc:docChgLst>
    <pc:chgData name="Arbie Sta. Maria" userId="f3148812-4228-411f-bf9f-5a2561256554" providerId="ADAL" clId="{67719F33-7BEA-4721-BF22-F2AC14070AC0}"/>
    <pc:docChg chg="undo custSel addSld delSld modSld sldOrd modSection">
      <pc:chgData name="Arbie Sta. Maria" userId="f3148812-4228-411f-bf9f-5a2561256554" providerId="ADAL" clId="{67719F33-7BEA-4721-BF22-F2AC14070AC0}" dt="2023-01-10T13:15:39.253" v="405" actId="20577"/>
      <pc:docMkLst>
        <pc:docMk/>
      </pc:docMkLst>
      <pc:sldChg chg="modSp mod">
        <pc:chgData name="Arbie Sta. Maria" userId="f3148812-4228-411f-bf9f-5a2561256554" providerId="ADAL" clId="{67719F33-7BEA-4721-BF22-F2AC14070AC0}" dt="2023-01-10T12:33:49.996" v="1" actId="18131"/>
        <pc:sldMkLst>
          <pc:docMk/>
          <pc:sldMk cId="1250537858" sldId="423"/>
        </pc:sldMkLst>
        <pc:picChg chg="mod modCrop">
          <ac:chgData name="Arbie Sta. Maria" userId="f3148812-4228-411f-bf9f-5a2561256554" providerId="ADAL" clId="{67719F33-7BEA-4721-BF22-F2AC14070AC0}" dt="2023-01-10T12:33:49.996" v="1" actId="18131"/>
          <ac:picMkLst>
            <pc:docMk/>
            <pc:sldMk cId="1250537858" sldId="423"/>
            <ac:picMk id="7" creationId="{AC7B37C3-4D8C-4733-9D1D-96D03D492423}"/>
          </ac:picMkLst>
        </pc:picChg>
      </pc:sldChg>
      <pc:sldChg chg="modSp mod">
        <pc:chgData name="Arbie Sta. Maria" userId="f3148812-4228-411f-bf9f-5a2561256554" providerId="ADAL" clId="{67719F33-7BEA-4721-BF22-F2AC14070AC0}" dt="2023-01-10T12:35:05.919" v="6" actId="1076"/>
        <pc:sldMkLst>
          <pc:docMk/>
          <pc:sldMk cId="4055469947" sldId="425"/>
        </pc:sldMkLst>
        <pc:picChg chg="mod">
          <ac:chgData name="Arbie Sta. Maria" userId="f3148812-4228-411f-bf9f-5a2561256554" providerId="ADAL" clId="{67719F33-7BEA-4721-BF22-F2AC14070AC0}" dt="2023-01-10T12:35:05.919" v="6" actId="1076"/>
          <ac:picMkLst>
            <pc:docMk/>
            <pc:sldMk cId="4055469947" sldId="425"/>
            <ac:picMk id="7" creationId="{0FF72767-8E3C-4A64-873A-FAC465367D06}"/>
          </ac:picMkLst>
        </pc:picChg>
      </pc:sldChg>
      <pc:sldChg chg="delSp modSp mod">
        <pc:chgData name="Arbie Sta. Maria" userId="f3148812-4228-411f-bf9f-5a2561256554" providerId="ADAL" clId="{67719F33-7BEA-4721-BF22-F2AC14070AC0}" dt="2023-01-10T12:35:59.178" v="20" actId="14100"/>
        <pc:sldMkLst>
          <pc:docMk/>
          <pc:sldMk cId="2474872708" sldId="486"/>
        </pc:sldMkLst>
        <pc:spChg chg="del">
          <ac:chgData name="Arbie Sta. Maria" userId="f3148812-4228-411f-bf9f-5a2561256554" providerId="ADAL" clId="{67719F33-7BEA-4721-BF22-F2AC14070AC0}" dt="2023-01-10T12:35:31.906" v="10" actId="478"/>
          <ac:spMkLst>
            <pc:docMk/>
            <pc:sldMk cId="2474872708" sldId="486"/>
            <ac:spMk id="6" creationId="{DB836621-86B0-4A89-BE9B-248C074EE3EF}"/>
          </ac:spMkLst>
        </pc:spChg>
        <pc:spChg chg="mod">
          <ac:chgData name="Arbie Sta. Maria" userId="f3148812-4228-411f-bf9f-5a2561256554" providerId="ADAL" clId="{67719F33-7BEA-4721-BF22-F2AC14070AC0}" dt="2023-01-10T12:35:52.437" v="17" actId="465"/>
          <ac:spMkLst>
            <pc:docMk/>
            <pc:sldMk cId="2474872708" sldId="486"/>
            <ac:spMk id="7" creationId="{DAA945A5-8FEA-4C12-8848-FA2AE3698B17}"/>
          </ac:spMkLst>
        </pc:spChg>
        <pc:picChg chg="mod">
          <ac:chgData name="Arbie Sta. Maria" userId="f3148812-4228-411f-bf9f-5a2561256554" providerId="ADAL" clId="{67719F33-7BEA-4721-BF22-F2AC14070AC0}" dt="2023-01-10T12:35:59.178" v="20" actId="14100"/>
          <ac:picMkLst>
            <pc:docMk/>
            <pc:sldMk cId="2474872708" sldId="486"/>
            <ac:picMk id="3" creationId="{00000000-0000-0000-0000-000000000000}"/>
          </ac:picMkLst>
        </pc:picChg>
      </pc:sldChg>
      <pc:sldChg chg="addSp delSp modSp add mod">
        <pc:chgData name="Arbie Sta. Maria" userId="f3148812-4228-411f-bf9f-5a2561256554" providerId="ADAL" clId="{67719F33-7BEA-4721-BF22-F2AC14070AC0}" dt="2023-01-10T12:52:44.235" v="215" actId="20577"/>
        <pc:sldMkLst>
          <pc:docMk/>
          <pc:sldMk cId="2402806722" sldId="488"/>
        </pc:sldMkLst>
        <pc:spChg chg="del">
          <ac:chgData name="Arbie Sta. Maria" userId="f3148812-4228-411f-bf9f-5a2561256554" providerId="ADAL" clId="{67719F33-7BEA-4721-BF22-F2AC14070AC0}" dt="2023-01-10T12:50:32.356" v="197" actId="478"/>
          <ac:spMkLst>
            <pc:docMk/>
            <pc:sldMk cId="2402806722" sldId="488"/>
            <ac:spMk id="2" creationId="{70AB3EF6-BB7D-4D73-9C21-731770A78952}"/>
          </ac:spMkLst>
        </pc:spChg>
        <pc:spChg chg="mod">
          <ac:chgData name="Arbie Sta. Maria" userId="f3148812-4228-411f-bf9f-5a2561256554" providerId="ADAL" clId="{67719F33-7BEA-4721-BF22-F2AC14070AC0}" dt="2023-01-10T12:52:44.235" v="215" actId="20577"/>
          <ac:spMkLst>
            <pc:docMk/>
            <pc:sldMk cId="2402806722" sldId="488"/>
            <ac:spMk id="3" creationId="{042D9E7B-D1BB-4A59-8D12-11E6C2FA55AC}"/>
          </ac:spMkLst>
        </pc:spChg>
        <pc:spChg chg="del">
          <ac:chgData name="Arbie Sta. Maria" userId="f3148812-4228-411f-bf9f-5a2561256554" providerId="ADAL" clId="{67719F33-7BEA-4721-BF22-F2AC14070AC0}" dt="2023-01-10T12:50:29.988" v="196" actId="478"/>
          <ac:spMkLst>
            <pc:docMk/>
            <pc:sldMk cId="2402806722" sldId="488"/>
            <ac:spMk id="5" creationId="{DB64AE1C-1910-1FCE-9580-57FBB0C6CFA4}"/>
          </ac:spMkLst>
        </pc:spChg>
        <pc:spChg chg="mod">
          <ac:chgData name="Arbie Sta. Maria" userId="f3148812-4228-411f-bf9f-5a2561256554" providerId="ADAL" clId="{67719F33-7BEA-4721-BF22-F2AC14070AC0}" dt="2023-01-10T12:50:43.555" v="199"/>
          <ac:spMkLst>
            <pc:docMk/>
            <pc:sldMk cId="2402806722" sldId="488"/>
            <ac:spMk id="6" creationId="{9C053B17-C3A8-4FF5-82D0-87118CBBAE96}"/>
          </ac:spMkLst>
        </pc:spChg>
        <pc:spChg chg="add del mod">
          <ac:chgData name="Arbie Sta. Maria" userId="f3148812-4228-411f-bf9f-5a2561256554" providerId="ADAL" clId="{67719F33-7BEA-4721-BF22-F2AC14070AC0}" dt="2023-01-10T12:50:34.323" v="198" actId="478"/>
          <ac:spMkLst>
            <pc:docMk/>
            <pc:sldMk cId="2402806722" sldId="488"/>
            <ac:spMk id="9" creationId="{D6AC2771-39BE-C651-8465-765D7E09DDC3}"/>
          </ac:spMkLst>
        </pc:spChg>
        <pc:picChg chg="mod modCrop">
          <ac:chgData name="Arbie Sta. Maria" userId="f3148812-4228-411f-bf9f-5a2561256554" providerId="ADAL" clId="{67719F33-7BEA-4721-BF22-F2AC14070AC0}" dt="2023-01-10T12:52:34.451" v="213" actId="732"/>
          <ac:picMkLst>
            <pc:docMk/>
            <pc:sldMk cId="2402806722" sldId="488"/>
            <ac:picMk id="7" creationId="{58B9E142-28FD-4EEB-B3F0-E48F8F1C157F}"/>
          </ac:picMkLst>
        </pc:picChg>
      </pc:sldChg>
      <pc:sldChg chg="modSp mod">
        <pc:chgData name="Arbie Sta. Maria" userId="f3148812-4228-411f-bf9f-5a2561256554" providerId="ADAL" clId="{67719F33-7BEA-4721-BF22-F2AC14070AC0}" dt="2023-01-10T12:35:16.350" v="7" actId="14100"/>
        <pc:sldMkLst>
          <pc:docMk/>
          <pc:sldMk cId="4231795659" sldId="490"/>
        </pc:sldMkLst>
        <pc:spChg chg="mod">
          <ac:chgData name="Arbie Sta. Maria" userId="f3148812-4228-411f-bf9f-5a2561256554" providerId="ADAL" clId="{67719F33-7BEA-4721-BF22-F2AC14070AC0}" dt="2023-01-10T12:35:16.350" v="7" actId="14100"/>
          <ac:spMkLst>
            <pc:docMk/>
            <pc:sldMk cId="4231795659" sldId="490"/>
            <ac:spMk id="9" creationId="{042D9E7B-D1BB-4A59-8D12-11E6C2FA55AC}"/>
          </ac:spMkLst>
        </pc:spChg>
      </pc:sldChg>
      <pc:sldChg chg="delSp modSp add mod">
        <pc:chgData name="Arbie Sta. Maria" userId="f3148812-4228-411f-bf9f-5a2561256554" providerId="ADAL" clId="{67719F33-7BEA-4721-BF22-F2AC14070AC0}" dt="2023-01-10T13:01:36.595" v="269" actId="18131"/>
        <pc:sldMkLst>
          <pc:docMk/>
          <pc:sldMk cId="1708739556" sldId="491"/>
        </pc:sldMkLst>
        <pc:spChg chg="del">
          <ac:chgData name="Arbie Sta. Maria" userId="f3148812-4228-411f-bf9f-5a2561256554" providerId="ADAL" clId="{67719F33-7BEA-4721-BF22-F2AC14070AC0}" dt="2023-01-10T12:58:13.777" v="251" actId="478"/>
          <ac:spMkLst>
            <pc:docMk/>
            <pc:sldMk cId="1708739556" sldId="491"/>
            <ac:spMk id="2" creationId="{70AB3EF6-BB7D-4D73-9C21-731770A78952}"/>
          </ac:spMkLst>
        </pc:spChg>
        <pc:spChg chg="mod">
          <ac:chgData name="Arbie Sta. Maria" userId="f3148812-4228-411f-bf9f-5a2561256554" providerId="ADAL" clId="{67719F33-7BEA-4721-BF22-F2AC14070AC0}" dt="2023-01-10T12:58:11.337" v="250"/>
          <ac:spMkLst>
            <pc:docMk/>
            <pc:sldMk cId="1708739556" sldId="491"/>
            <ac:spMk id="3" creationId="{042D9E7B-D1BB-4A59-8D12-11E6C2FA55AC}"/>
          </ac:spMkLst>
        </pc:spChg>
        <pc:spChg chg="mod">
          <ac:chgData name="Arbie Sta. Maria" userId="f3148812-4228-411f-bf9f-5a2561256554" providerId="ADAL" clId="{67719F33-7BEA-4721-BF22-F2AC14070AC0}" dt="2023-01-10T12:58:06.367" v="249"/>
          <ac:spMkLst>
            <pc:docMk/>
            <pc:sldMk cId="1708739556" sldId="491"/>
            <ac:spMk id="5" creationId="{CD165E52-92B3-40D4-949D-279EB90F3F9E}"/>
          </ac:spMkLst>
        </pc:spChg>
        <pc:spChg chg="mod">
          <ac:chgData name="Arbie Sta. Maria" userId="f3148812-4228-411f-bf9f-5a2561256554" providerId="ADAL" clId="{67719F33-7BEA-4721-BF22-F2AC14070AC0}" dt="2023-01-10T13:00:51.482" v="263" actId="1076"/>
          <ac:spMkLst>
            <pc:docMk/>
            <pc:sldMk cId="1708739556" sldId="491"/>
            <ac:spMk id="8" creationId="{D011A4AE-5FFD-4296-BC78-AC012FE09D9A}"/>
          </ac:spMkLst>
        </pc:spChg>
        <pc:spChg chg="del">
          <ac:chgData name="Arbie Sta. Maria" userId="f3148812-4228-411f-bf9f-5a2561256554" providerId="ADAL" clId="{67719F33-7BEA-4721-BF22-F2AC14070AC0}" dt="2023-01-10T12:57:59.351" v="248" actId="478"/>
          <ac:spMkLst>
            <pc:docMk/>
            <pc:sldMk cId="1708739556" sldId="491"/>
            <ac:spMk id="9" creationId="{D7B06EEE-10AE-4D74-B77F-60DC8BE313A1}"/>
          </ac:spMkLst>
        </pc:spChg>
        <pc:spChg chg="del">
          <ac:chgData name="Arbie Sta. Maria" userId="f3148812-4228-411f-bf9f-5a2561256554" providerId="ADAL" clId="{67719F33-7BEA-4721-BF22-F2AC14070AC0}" dt="2023-01-10T12:57:56.097" v="247" actId="478"/>
          <ac:spMkLst>
            <pc:docMk/>
            <pc:sldMk cId="1708739556" sldId="491"/>
            <ac:spMk id="10" creationId="{063C4D46-0836-485C-8C84-6A859EF3920E}"/>
          </ac:spMkLst>
        </pc:spChg>
        <pc:picChg chg="del">
          <ac:chgData name="Arbie Sta. Maria" userId="f3148812-4228-411f-bf9f-5a2561256554" providerId="ADAL" clId="{67719F33-7BEA-4721-BF22-F2AC14070AC0}" dt="2023-01-10T12:58:14.484" v="252" actId="478"/>
          <ac:picMkLst>
            <pc:docMk/>
            <pc:sldMk cId="1708739556" sldId="491"/>
            <ac:picMk id="6" creationId="{BAF12E67-CD70-4C03-866C-4F75B103516C}"/>
          </ac:picMkLst>
        </pc:picChg>
        <pc:picChg chg="mod modCrop">
          <ac:chgData name="Arbie Sta. Maria" userId="f3148812-4228-411f-bf9f-5a2561256554" providerId="ADAL" clId="{67719F33-7BEA-4721-BF22-F2AC14070AC0}" dt="2023-01-10T13:01:36.595" v="269" actId="18131"/>
          <ac:picMkLst>
            <pc:docMk/>
            <pc:sldMk cId="1708739556" sldId="491"/>
            <ac:picMk id="7" creationId="{5EFF0B8F-D7A9-44F8-A986-6EA9CE0EB1C6}"/>
          </ac:picMkLst>
        </pc:picChg>
      </pc:sldChg>
      <pc:sldChg chg="modSp mod">
        <pc:chgData name="Arbie Sta. Maria" userId="f3148812-4228-411f-bf9f-5a2561256554" providerId="ADAL" clId="{67719F33-7BEA-4721-BF22-F2AC14070AC0}" dt="2023-01-10T13:15:39.253" v="405" actId="20577"/>
        <pc:sldMkLst>
          <pc:docMk/>
          <pc:sldMk cId="623038521" sldId="506"/>
        </pc:sldMkLst>
        <pc:spChg chg="mod">
          <ac:chgData name="Arbie Sta. Maria" userId="f3148812-4228-411f-bf9f-5a2561256554" providerId="ADAL" clId="{67719F33-7BEA-4721-BF22-F2AC14070AC0}" dt="2023-01-10T13:15:39.253" v="405" actId="20577"/>
          <ac:spMkLst>
            <pc:docMk/>
            <pc:sldMk cId="623038521" sldId="506"/>
            <ac:spMk id="2" creationId="{70AB3EF6-BB7D-4D73-9C21-731770A78952}"/>
          </ac:spMkLst>
        </pc:spChg>
      </pc:sldChg>
      <pc:sldChg chg="modSp mod">
        <pc:chgData name="Arbie Sta. Maria" userId="f3148812-4228-411f-bf9f-5a2561256554" providerId="ADAL" clId="{67719F33-7BEA-4721-BF22-F2AC14070AC0}" dt="2023-01-10T12:34:10.321" v="3" actId="14100"/>
        <pc:sldMkLst>
          <pc:docMk/>
          <pc:sldMk cId="1246533541" sldId="521"/>
        </pc:sldMkLst>
        <pc:spChg chg="mod">
          <ac:chgData name="Arbie Sta. Maria" userId="f3148812-4228-411f-bf9f-5a2561256554" providerId="ADAL" clId="{67719F33-7BEA-4721-BF22-F2AC14070AC0}" dt="2023-01-10T12:34:10.321" v="3" actId="14100"/>
          <ac:spMkLst>
            <pc:docMk/>
            <pc:sldMk cId="1246533541" sldId="521"/>
            <ac:spMk id="7" creationId="{042D9E7B-D1BB-4A59-8D12-11E6C2FA55AC}"/>
          </ac:spMkLst>
        </pc:spChg>
      </pc:sldChg>
      <pc:sldChg chg="modSp mod">
        <pc:chgData name="Arbie Sta. Maria" userId="f3148812-4228-411f-bf9f-5a2561256554" providerId="ADAL" clId="{67719F33-7BEA-4721-BF22-F2AC14070AC0}" dt="2023-01-10T12:57:18.583" v="244" actId="14100"/>
        <pc:sldMkLst>
          <pc:docMk/>
          <pc:sldMk cId="2765528045" sldId="539"/>
        </pc:sldMkLst>
        <pc:spChg chg="mod">
          <ac:chgData name="Arbie Sta. Maria" userId="f3148812-4228-411f-bf9f-5a2561256554" providerId="ADAL" clId="{67719F33-7BEA-4721-BF22-F2AC14070AC0}" dt="2023-01-10T12:57:18.583" v="244" actId="14100"/>
          <ac:spMkLst>
            <pc:docMk/>
            <pc:sldMk cId="2765528045" sldId="539"/>
            <ac:spMk id="21" creationId="{042D9E7B-D1BB-4A59-8D12-11E6C2FA55AC}"/>
          </ac:spMkLst>
        </pc:spChg>
      </pc:sldChg>
      <pc:sldChg chg="delSp modSp mod">
        <pc:chgData name="Arbie Sta. Maria" userId="f3148812-4228-411f-bf9f-5a2561256554" providerId="ADAL" clId="{67719F33-7BEA-4721-BF22-F2AC14070AC0}" dt="2023-01-10T13:02:53.481" v="283" actId="14826"/>
        <pc:sldMkLst>
          <pc:docMk/>
          <pc:sldMk cId="1385239115" sldId="542"/>
        </pc:sldMkLst>
        <pc:spChg chg="del">
          <ac:chgData name="Arbie Sta. Maria" userId="f3148812-4228-411f-bf9f-5a2561256554" providerId="ADAL" clId="{67719F33-7BEA-4721-BF22-F2AC14070AC0}" dt="2023-01-10T13:01:51.605" v="270" actId="478"/>
          <ac:spMkLst>
            <pc:docMk/>
            <pc:sldMk cId="1385239115" sldId="542"/>
            <ac:spMk id="6" creationId="{DB836621-86B0-4A89-BE9B-248C074EE3EF}"/>
          </ac:spMkLst>
        </pc:spChg>
        <pc:spChg chg="mod">
          <ac:chgData name="Arbie Sta. Maria" userId="f3148812-4228-411f-bf9f-5a2561256554" providerId="ADAL" clId="{67719F33-7BEA-4721-BF22-F2AC14070AC0}" dt="2023-01-10T13:02:36.176" v="282" actId="465"/>
          <ac:spMkLst>
            <pc:docMk/>
            <pc:sldMk cId="1385239115" sldId="542"/>
            <ac:spMk id="7" creationId="{DAA945A5-8FEA-4C12-8848-FA2AE3698B17}"/>
          </ac:spMkLst>
        </pc:spChg>
        <pc:picChg chg="mod">
          <ac:chgData name="Arbie Sta. Maria" userId="f3148812-4228-411f-bf9f-5a2561256554" providerId="ADAL" clId="{67719F33-7BEA-4721-BF22-F2AC14070AC0}" dt="2023-01-10T13:02:53.481" v="283" actId="14826"/>
          <ac:picMkLst>
            <pc:docMk/>
            <pc:sldMk cId="1385239115" sldId="542"/>
            <ac:picMk id="3" creationId="{00000000-0000-0000-0000-000000000000}"/>
          </ac:picMkLst>
        </pc:picChg>
      </pc:sldChg>
      <pc:sldChg chg="addSp delSp modSp mod">
        <pc:chgData name="Arbie Sta. Maria" userId="f3148812-4228-411f-bf9f-5a2561256554" providerId="ADAL" clId="{67719F33-7BEA-4721-BF22-F2AC14070AC0}" dt="2023-01-10T13:03:49.171" v="297" actId="207"/>
        <pc:sldMkLst>
          <pc:docMk/>
          <pc:sldMk cId="1780135572" sldId="543"/>
        </pc:sldMkLst>
        <pc:spChg chg="mod">
          <ac:chgData name="Arbie Sta. Maria" userId="f3148812-4228-411f-bf9f-5a2561256554" providerId="ADAL" clId="{67719F33-7BEA-4721-BF22-F2AC14070AC0}" dt="2023-01-10T13:03:16.143" v="289" actId="20577"/>
          <ac:spMkLst>
            <pc:docMk/>
            <pc:sldMk cId="1780135572" sldId="543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67719F33-7BEA-4721-BF22-F2AC14070AC0}" dt="2023-01-10T13:03:49.171" v="297" actId="207"/>
          <ac:graphicFrameMkLst>
            <pc:docMk/>
            <pc:sldMk cId="1780135572" sldId="543"/>
            <ac:graphicFrameMk id="3" creationId="{B0915ED4-EBD4-5989-FA70-619EFAFBB806}"/>
          </ac:graphicFrameMkLst>
        </pc:graphicFrameChg>
        <pc:picChg chg="del">
          <ac:chgData name="Arbie Sta. Maria" userId="f3148812-4228-411f-bf9f-5a2561256554" providerId="ADAL" clId="{67719F33-7BEA-4721-BF22-F2AC14070AC0}" dt="2023-01-10T13:03:02.228" v="284" actId="478"/>
          <ac:picMkLst>
            <pc:docMk/>
            <pc:sldMk cId="1780135572" sldId="543"/>
            <ac:picMk id="2" creationId="{00000000-0000-0000-0000-000000000000}"/>
          </ac:picMkLst>
        </pc:picChg>
      </pc:sldChg>
      <pc:sldChg chg="delSp modSp mod">
        <pc:chgData name="Arbie Sta. Maria" userId="f3148812-4228-411f-bf9f-5a2561256554" providerId="ADAL" clId="{67719F33-7BEA-4721-BF22-F2AC14070AC0}" dt="2023-01-10T13:12:28.459" v="379" actId="14826"/>
        <pc:sldMkLst>
          <pc:docMk/>
          <pc:sldMk cId="3590345420" sldId="552"/>
        </pc:sldMkLst>
        <pc:spChg chg="del">
          <ac:chgData name="Arbie Sta. Maria" userId="f3148812-4228-411f-bf9f-5a2561256554" providerId="ADAL" clId="{67719F33-7BEA-4721-BF22-F2AC14070AC0}" dt="2023-01-10T13:11:36.498" v="366" actId="478"/>
          <ac:spMkLst>
            <pc:docMk/>
            <pc:sldMk cId="3590345420" sldId="552"/>
            <ac:spMk id="6" creationId="{DB836621-86B0-4A89-BE9B-248C074EE3EF}"/>
          </ac:spMkLst>
        </pc:spChg>
        <pc:spChg chg="mod">
          <ac:chgData name="Arbie Sta. Maria" userId="f3148812-4228-411f-bf9f-5a2561256554" providerId="ADAL" clId="{67719F33-7BEA-4721-BF22-F2AC14070AC0}" dt="2023-01-10T13:12:02.996" v="373" actId="465"/>
          <ac:spMkLst>
            <pc:docMk/>
            <pc:sldMk cId="3590345420" sldId="552"/>
            <ac:spMk id="7" creationId="{DAA945A5-8FEA-4C12-8848-FA2AE3698B17}"/>
          </ac:spMkLst>
        </pc:spChg>
        <pc:picChg chg="mod">
          <ac:chgData name="Arbie Sta. Maria" userId="f3148812-4228-411f-bf9f-5a2561256554" providerId="ADAL" clId="{67719F33-7BEA-4721-BF22-F2AC14070AC0}" dt="2023-01-10T13:12:28.459" v="379" actId="14826"/>
          <ac:picMkLst>
            <pc:docMk/>
            <pc:sldMk cId="3590345420" sldId="552"/>
            <ac:picMk id="2" creationId="{00000000-0000-0000-0000-000000000000}"/>
          </ac:picMkLst>
        </pc:picChg>
      </pc:sldChg>
      <pc:sldChg chg="modSp mod">
        <pc:chgData name="Arbie Sta. Maria" userId="f3148812-4228-411f-bf9f-5a2561256554" providerId="ADAL" clId="{67719F33-7BEA-4721-BF22-F2AC14070AC0}" dt="2023-01-10T13:13:48.961" v="389" actId="207"/>
        <pc:sldMkLst>
          <pc:docMk/>
          <pc:sldMk cId="4200360015" sldId="553"/>
        </pc:sldMkLst>
        <pc:spChg chg="mod">
          <ac:chgData name="Arbie Sta. Maria" userId="f3148812-4228-411f-bf9f-5a2561256554" providerId="ADAL" clId="{67719F33-7BEA-4721-BF22-F2AC14070AC0}" dt="2023-01-10T13:12:50.637" v="381" actId="14100"/>
          <ac:spMkLst>
            <pc:docMk/>
            <pc:sldMk cId="4200360015" sldId="553"/>
            <ac:spMk id="21" creationId="{042D9E7B-D1BB-4A59-8D12-11E6C2FA55AC}"/>
          </ac:spMkLst>
        </pc:spChg>
        <pc:graphicFrameChg chg="mod">
          <ac:chgData name="Arbie Sta. Maria" userId="f3148812-4228-411f-bf9f-5a2561256554" providerId="ADAL" clId="{67719F33-7BEA-4721-BF22-F2AC14070AC0}" dt="2023-01-10T13:13:48.961" v="389" actId="207"/>
          <ac:graphicFrameMkLst>
            <pc:docMk/>
            <pc:sldMk cId="4200360015" sldId="553"/>
            <ac:graphicFrameMk id="2" creationId="{00000000-0000-0000-0000-000000000000}"/>
          </ac:graphicFrameMkLst>
        </pc:graphicFrameChg>
      </pc:sldChg>
      <pc:sldChg chg="delSp modSp mod">
        <pc:chgData name="Arbie Sta. Maria" userId="f3148812-4228-411f-bf9f-5a2561256554" providerId="ADAL" clId="{67719F33-7BEA-4721-BF22-F2AC14070AC0}" dt="2023-01-10T12:35:27.269" v="9" actId="14100"/>
        <pc:sldMkLst>
          <pc:docMk/>
          <pc:sldMk cId="1387781938" sldId="580"/>
        </pc:sldMkLst>
        <pc:spChg chg="mod">
          <ac:chgData name="Arbie Sta. Maria" userId="f3148812-4228-411f-bf9f-5a2561256554" providerId="ADAL" clId="{67719F33-7BEA-4721-BF22-F2AC14070AC0}" dt="2023-01-10T12:35:27.269" v="9" actId="14100"/>
          <ac:spMkLst>
            <pc:docMk/>
            <pc:sldMk cId="1387781938" sldId="580"/>
            <ac:spMk id="9" creationId="{042D9E7B-D1BB-4A59-8D12-11E6C2FA55AC}"/>
          </ac:spMkLst>
        </pc:spChg>
        <pc:picChg chg="del">
          <ac:chgData name="Arbie Sta. Maria" userId="f3148812-4228-411f-bf9f-5a2561256554" providerId="ADAL" clId="{67719F33-7BEA-4721-BF22-F2AC14070AC0}" dt="2023-01-10T12:35:22.630" v="8" actId="478"/>
          <ac:picMkLst>
            <pc:docMk/>
            <pc:sldMk cId="1387781938" sldId="580"/>
            <ac:picMk id="5" creationId="{012A3CE1-82CA-4A37-BB2A-6A343A46CA62}"/>
          </ac:picMkLst>
        </pc:picChg>
      </pc:sldChg>
      <pc:sldChg chg="delSp modSp mod">
        <pc:chgData name="Arbie Sta. Maria" userId="f3148812-4228-411f-bf9f-5a2561256554" providerId="ADAL" clId="{67719F33-7BEA-4721-BF22-F2AC14070AC0}" dt="2023-01-10T13:04:10.812" v="305" actId="20577"/>
        <pc:sldMkLst>
          <pc:docMk/>
          <pc:sldMk cId="2054651744" sldId="588"/>
        </pc:sldMkLst>
        <pc:spChg chg="mod">
          <ac:chgData name="Arbie Sta. Maria" userId="f3148812-4228-411f-bf9f-5a2561256554" providerId="ADAL" clId="{67719F33-7BEA-4721-BF22-F2AC14070AC0}" dt="2023-01-10T13:04:10.812" v="305" actId="20577"/>
          <ac:spMkLst>
            <pc:docMk/>
            <pc:sldMk cId="2054651744" sldId="588"/>
            <ac:spMk id="21" creationId="{042D9E7B-D1BB-4A59-8D12-11E6C2FA55AC}"/>
          </ac:spMkLst>
        </pc:spChg>
        <pc:picChg chg="del">
          <ac:chgData name="Arbie Sta. Maria" userId="f3148812-4228-411f-bf9f-5a2561256554" providerId="ADAL" clId="{67719F33-7BEA-4721-BF22-F2AC14070AC0}" dt="2023-01-10T13:03:52.561" v="298" actId="478"/>
          <ac:picMkLst>
            <pc:docMk/>
            <pc:sldMk cId="2054651744" sldId="588"/>
            <ac:picMk id="3" creationId="{99DE17FB-943C-41CD-A14D-0A99CBB84C15}"/>
          </ac:picMkLst>
        </pc:picChg>
      </pc:sldChg>
      <pc:sldChg chg="delSp modSp del mod">
        <pc:chgData name="Arbie Sta. Maria" userId="f3148812-4228-411f-bf9f-5a2561256554" providerId="ADAL" clId="{67719F33-7BEA-4721-BF22-F2AC14070AC0}" dt="2023-01-10T13:06:02.320" v="324" actId="47"/>
        <pc:sldMkLst>
          <pc:docMk/>
          <pc:sldMk cId="3747594541" sldId="589"/>
        </pc:sldMkLst>
        <pc:spChg chg="mod">
          <ac:chgData name="Arbie Sta. Maria" userId="f3148812-4228-411f-bf9f-5a2561256554" providerId="ADAL" clId="{67719F33-7BEA-4721-BF22-F2AC14070AC0}" dt="2023-01-10T13:04:28.064" v="309" actId="20577"/>
          <ac:spMkLst>
            <pc:docMk/>
            <pc:sldMk cId="3747594541" sldId="589"/>
            <ac:spMk id="21" creationId="{042D9E7B-D1BB-4A59-8D12-11E6C2FA55AC}"/>
          </ac:spMkLst>
        </pc:spChg>
        <pc:picChg chg="del">
          <ac:chgData name="Arbie Sta. Maria" userId="f3148812-4228-411f-bf9f-5a2561256554" providerId="ADAL" clId="{67719F33-7BEA-4721-BF22-F2AC14070AC0}" dt="2023-01-10T13:04:17.573" v="306" actId="478"/>
          <ac:picMkLst>
            <pc:docMk/>
            <pc:sldMk cId="3747594541" sldId="589"/>
            <ac:picMk id="6" creationId="{6E15E621-60AC-4D13-B162-4FB5AB8C954F}"/>
          </ac:picMkLst>
        </pc:picChg>
      </pc:sldChg>
      <pc:sldChg chg="modSp mod">
        <pc:chgData name="Arbie Sta. Maria" userId="f3148812-4228-411f-bf9f-5a2561256554" providerId="ADAL" clId="{67719F33-7BEA-4721-BF22-F2AC14070AC0}" dt="2023-01-10T12:34:00.755" v="2" actId="14100"/>
        <pc:sldMkLst>
          <pc:docMk/>
          <pc:sldMk cId="1360385437" sldId="736"/>
        </pc:sldMkLst>
        <pc:spChg chg="mod">
          <ac:chgData name="Arbie Sta. Maria" userId="f3148812-4228-411f-bf9f-5a2561256554" providerId="ADAL" clId="{67719F33-7BEA-4721-BF22-F2AC14070AC0}" dt="2023-01-10T12:34:00.755" v="2" actId="14100"/>
          <ac:spMkLst>
            <pc:docMk/>
            <pc:sldMk cId="1360385437" sldId="736"/>
            <ac:spMk id="7" creationId="{042D9E7B-D1BB-4A59-8D12-11E6C2FA55AC}"/>
          </ac:spMkLst>
        </pc:spChg>
      </pc:sldChg>
      <pc:sldChg chg="modSp mod">
        <pc:chgData name="Arbie Sta. Maria" userId="f3148812-4228-411f-bf9f-5a2561256554" providerId="ADAL" clId="{67719F33-7BEA-4721-BF22-F2AC14070AC0}" dt="2023-01-10T12:43:32.540" v="151" actId="14100"/>
        <pc:sldMkLst>
          <pc:docMk/>
          <pc:sldMk cId="3664964468" sldId="740"/>
        </pc:sldMkLst>
        <pc:spChg chg="mod">
          <ac:chgData name="Arbie Sta. Maria" userId="f3148812-4228-411f-bf9f-5a2561256554" providerId="ADAL" clId="{67719F33-7BEA-4721-BF22-F2AC14070AC0}" dt="2023-01-10T12:38:01.952" v="37" actId="14100"/>
          <ac:spMkLst>
            <pc:docMk/>
            <pc:sldMk cId="3664964468" sldId="740"/>
            <ac:spMk id="10" creationId="{042D9E7B-D1BB-4A59-8D12-11E6C2FA55AC}"/>
          </ac:spMkLst>
        </pc:spChg>
        <pc:graphicFrameChg chg="mod modGraphic">
          <ac:chgData name="Arbie Sta. Maria" userId="f3148812-4228-411f-bf9f-5a2561256554" providerId="ADAL" clId="{67719F33-7BEA-4721-BF22-F2AC14070AC0}" dt="2023-01-10T12:43:32.540" v="151" actId="14100"/>
          <ac:graphicFrameMkLst>
            <pc:docMk/>
            <pc:sldMk cId="3664964468" sldId="740"/>
            <ac:graphicFrameMk id="3" creationId="{00000000-0000-0000-0000-000000000000}"/>
          </ac:graphicFrameMkLst>
        </pc:graphicFrameChg>
      </pc:sldChg>
      <pc:sldChg chg="modSp del mod">
        <pc:chgData name="Arbie Sta. Maria" userId="f3148812-4228-411f-bf9f-5a2561256554" providerId="ADAL" clId="{67719F33-7BEA-4721-BF22-F2AC14070AC0}" dt="2023-01-10T12:52:45.917" v="216" actId="47"/>
        <pc:sldMkLst>
          <pc:docMk/>
          <pc:sldMk cId="2819851716" sldId="741"/>
        </pc:sldMkLst>
        <pc:spChg chg="mod">
          <ac:chgData name="Arbie Sta. Maria" userId="f3148812-4228-411f-bf9f-5a2561256554" providerId="ADAL" clId="{67719F33-7BEA-4721-BF22-F2AC14070AC0}" dt="2023-01-10T12:48:29.088" v="182" actId="14100"/>
          <ac:spMkLst>
            <pc:docMk/>
            <pc:sldMk cId="2819851716" sldId="741"/>
            <ac:spMk id="21" creationId="{042D9E7B-D1BB-4A59-8D12-11E6C2FA55AC}"/>
          </ac:spMkLst>
        </pc:spChg>
      </pc:sldChg>
      <pc:sldChg chg="addSp delSp modSp mod">
        <pc:chgData name="Arbie Sta. Maria" userId="f3148812-4228-411f-bf9f-5a2561256554" providerId="ADAL" clId="{67719F33-7BEA-4721-BF22-F2AC14070AC0}" dt="2023-01-10T12:55:33.400" v="236" actId="13782"/>
        <pc:sldMkLst>
          <pc:docMk/>
          <pc:sldMk cId="3955762641" sldId="742"/>
        </pc:sldMkLst>
        <pc:spChg chg="mod">
          <ac:chgData name="Arbie Sta. Maria" userId="f3148812-4228-411f-bf9f-5a2561256554" providerId="ADAL" clId="{67719F33-7BEA-4721-BF22-F2AC14070AC0}" dt="2023-01-10T12:53:22.337" v="224" actId="20577"/>
          <ac:spMkLst>
            <pc:docMk/>
            <pc:sldMk cId="3955762641" sldId="742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67719F33-7BEA-4721-BF22-F2AC14070AC0}" dt="2023-01-10T12:55:33.400" v="236" actId="13782"/>
          <ac:graphicFrameMkLst>
            <pc:docMk/>
            <pc:sldMk cId="3955762641" sldId="742"/>
            <ac:graphicFrameMk id="2" creationId="{85446086-052C-0827-8840-977CA121D714}"/>
          </ac:graphicFrameMkLst>
        </pc:graphicFrameChg>
        <pc:picChg chg="del">
          <ac:chgData name="Arbie Sta. Maria" userId="f3148812-4228-411f-bf9f-5a2561256554" providerId="ADAL" clId="{67719F33-7BEA-4721-BF22-F2AC14070AC0}" dt="2023-01-10T12:53:05.680" v="221" actId="478"/>
          <ac:picMkLst>
            <pc:docMk/>
            <pc:sldMk cId="3955762641" sldId="742"/>
            <ac:picMk id="3" creationId="{8C582185-142B-4369-80D4-A80DFED36F71}"/>
          </ac:picMkLst>
        </pc:picChg>
      </pc:sldChg>
      <pc:sldChg chg="addSp delSp modSp mod">
        <pc:chgData name="Arbie Sta. Maria" userId="f3148812-4228-411f-bf9f-5a2561256554" providerId="ADAL" clId="{67719F33-7BEA-4721-BF22-F2AC14070AC0}" dt="2023-01-10T13:08:52.609" v="333" actId="478"/>
        <pc:sldMkLst>
          <pc:docMk/>
          <pc:sldMk cId="2465075093" sldId="744"/>
        </pc:sldMkLst>
        <pc:spChg chg="add del mod">
          <ac:chgData name="Arbie Sta. Maria" userId="f3148812-4228-411f-bf9f-5a2561256554" providerId="ADAL" clId="{67719F33-7BEA-4721-BF22-F2AC14070AC0}" dt="2023-01-10T13:08:52.609" v="333" actId="478"/>
          <ac:spMkLst>
            <pc:docMk/>
            <pc:sldMk cId="2465075093" sldId="744"/>
            <ac:spMk id="3" creationId="{C57B58DD-781E-4A06-1672-4E5197463C01}"/>
          </ac:spMkLst>
        </pc:spChg>
        <pc:spChg chg="del">
          <ac:chgData name="Arbie Sta. Maria" userId="f3148812-4228-411f-bf9f-5a2561256554" providerId="ADAL" clId="{67719F33-7BEA-4721-BF22-F2AC14070AC0}" dt="2023-01-10T13:08:51.146" v="332" actId="478"/>
          <ac:spMkLst>
            <pc:docMk/>
            <pc:sldMk cId="2465075093" sldId="744"/>
            <ac:spMk id="12" creationId="{70AB3EF6-BB7D-4D73-9C21-731770A78952}"/>
          </ac:spMkLst>
        </pc:spChg>
        <pc:spChg chg="mod">
          <ac:chgData name="Arbie Sta. Maria" userId="f3148812-4228-411f-bf9f-5a2561256554" providerId="ADAL" clId="{67719F33-7BEA-4721-BF22-F2AC14070AC0}" dt="2023-01-10T12:57:28.710" v="245" actId="14100"/>
          <ac:spMkLst>
            <pc:docMk/>
            <pc:sldMk cId="2465075093" sldId="744"/>
            <ac:spMk id="21" creationId="{042D9E7B-D1BB-4A59-8D12-11E6C2FA55AC}"/>
          </ac:spMkLst>
        </pc:spChg>
      </pc:sldChg>
      <pc:sldChg chg="delSp modSp mod">
        <pc:chgData name="Arbie Sta. Maria" userId="f3148812-4228-411f-bf9f-5a2561256554" providerId="ADAL" clId="{67719F33-7BEA-4721-BF22-F2AC14070AC0}" dt="2023-01-10T12:37:11.319" v="29" actId="14100"/>
        <pc:sldMkLst>
          <pc:docMk/>
          <pc:sldMk cId="902981909" sldId="814"/>
        </pc:sldMkLst>
        <pc:spChg chg="mod">
          <ac:chgData name="Arbie Sta. Maria" userId="f3148812-4228-411f-bf9f-5a2561256554" providerId="ADAL" clId="{67719F33-7BEA-4721-BF22-F2AC14070AC0}" dt="2023-01-10T12:37:11.319" v="29" actId="14100"/>
          <ac:spMkLst>
            <pc:docMk/>
            <pc:sldMk cId="902981909" sldId="814"/>
            <ac:spMk id="21" creationId="{042D9E7B-D1BB-4A59-8D12-11E6C2FA55AC}"/>
          </ac:spMkLst>
        </pc:spChg>
        <pc:picChg chg="del mod">
          <ac:chgData name="Arbie Sta. Maria" userId="f3148812-4228-411f-bf9f-5a2561256554" providerId="ADAL" clId="{67719F33-7BEA-4721-BF22-F2AC14070AC0}" dt="2023-01-10T12:37:04.100" v="28" actId="478"/>
          <ac:picMkLst>
            <pc:docMk/>
            <pc:sldMk cId="902981909" sldId="814"/>
            <ac:picMk id="2" creationId="{00000000-0000-0000-0000-000000000000}"/>
          </ac:picMkLst>
        </pc:picChg>
      </pc:sldChg>
      <pc:sldChg chg="modSp mod">
        <pc:chgData name="Arbie Sta. Maria" userId="f3148812-4228-411f-bf9f-5a2561256554" providerId="ADAL" clId="{67719F33-7BEA-4721-BF22-F2AC14070AC0}" dt="2023-01-10T12:42:59.169" v="146"/>
        <pc:sldMkLst>
          <pc:docMk/>
          <pc:sldMk cId="973557053" sldId="815"/>
        </pc:sldMkLst>
        <pc:spChg chg="mod">
          <ac:chgData name="Arbie Sta. Maria" userId="f3148812-4228-411f-bf9f-5a2561256554" providerId="ADAL" clId="{67719F33-7BEA-4721-BF22-F2AC14070AC0}" dt="2023-01-10T12:37:21.145" v="30" actId="14100"/>
          <ac:spMkLst>
            <pc:docMk/>
            <pc:sldMk cId="973557053" sldId="815"/>
            <ac:spMk id="10" creationId="{042D9E7B-D1BB-4A59-8D12-11E6C2FA55AC}"/>
          </ac:spMkLst>
        </pc:spChg>
        <pc:graphicFrameChg chg="mod modGraphic">
          <ac:chgData name="Arbie Sta. Maria" userId="f3148812-4228-411f-bf9f-5a2561256554" providerId="ADAL" clId="{67719F33-7BEA-4721-BF22-F2AC14070AC0}" dt="2023-01-10T12:42:59.169" v="146"/>
          <ac:graphicFrameMkLst>
            <pc:docMk/>
            <pc:sldMk cId="973557053" sldId="815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67719F33-7BEA-4721-BF22-F2AC14070AC0}" dt="2023-01-10T12:48:54.616" v="183" actId="14100"/>
        <pc:sldMkLst>
          <pc:docMk/>
          <pc:sldMk cId="3436991174" sldId="816"/>
        </pc:sldMkLst>
        <pc:spChg chg="mod">
          <ac:chgData name="Arbie Sta. Maria" userId="f3148812-4228-411f-bf9f-5a2561256554" providerId="ADAL" clId="{67719F33-7BEA-4721-BF22-F2AC14070AC0}" dt="2023-01-10T12:48:54.616" v="183" actId="14100"/>
          <ac:spMkLst>
            <pc:docMk/>
            <pc:sldMk cId="3436991174" sldId="816"/>
            <ac:spMk id="10" creationId="{042D9E7B-D1BB-4A59-8D12-11E6C2FA55AC}"/>
          </ac:spMkLst>
        </pc:spChg>
        <pc:graphicFrameChg chg="modGraphic">
          <ac:chgData name="Arbie Sta. Maria" userId="f3148812-4228-411f-bf9f-5a2561256554" providerId="ADAL" clId="{67719F33-7BEA-4721-BF22-F2AC14070AC0}" dt="2023-01-10T12:43:21.220" v="150" actId="2062"/>
          <ac:graphicFrameMkLst>
            <pc:docMk/>
            <pc:sldMk cId="3436991174" sldId="816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67719F33-7BEA-4721-BF22-F2AC14070AC0}" dt="2023-01-10T12:49:08.194" v="185" actId="14100"/>
        <pc:sldMkLst>
          <pc:docMk/>
          <pc:sldMk cId="3704282699" sldId="817"/>
        </pc:sldMkLst>
        <pc:spChg chg="mod">
          <ac:chgData name="Arbie Sta. Maria" userId="f3148812-4228-411f-bf9f-5a2561256554" providerId="ADAL" clId="{67719F33-7BEA-4721-BF22-F2AC14070AC0}" dt="2023-01-10T12:49:08.194" v="185" actId="14100"/>
          <ac:spMkLst>
            <pc:docMk/>
            <pc:sldMk cId="3704282699" sldId="817"/>
            <ac:spMk id="10" creationId="{042D9E7B-D1BB-4A59-8D12-11E6C2FA55AC}"/>
          </ac:spMkLst>
        </pc:spChg>
        <pc:graphicFrameChg chg="mod modGraphic">
          <ac:chgData name="Arbie Sta. Maria" userId="f3148812-4228-411f-bf9f-5a2561256554" providerId="ADAL" clId="{67719F33-7BEA-4721-BF22-F2AC14070AC0}" dt="2023-01-10T12:45:13.542" v="165"/>
          <ac:graphicFrameMkLst>
            <pc:docMk/>
            <pc:sldMk cId="3704282699" sldId="817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67719F33-7BEA-4721-BF22-F2AC14070AC0}" dt="2023-01-10T12:49:13.933" v="186" actId="14100"/>
        <pc:sldMkLst>
          <pc:docMk/>
          <pc:sldMk cId="618977775" sldId="818"/>
        </pc:sldMkLst>
        <pc:spChg chg="mod">
          <ac:chgData name="Arbie Sta. Maria" userId="f3148812-4228-411f-bf9f-5a2561256554" providerId="ADAL" clId="{67719F33-7BEA-4721-BF22-F2AC14070AC0}" dt="2023-01-10T12:49:13.933" v="186" actId="14100"/>
          <ac:spMkLst>
            <pc:docMk/>
            <pc:sldMk cId="618977775" sldId="818"/>
            <ac:spMk id="10" creationId="{042D9E7B-D1BB-4A59-8D12-11E6C2FA55AC}"/>
          </ac:spMkLst>
        </pc:spChg>
        <pc:graphicFrameChg chg="mod modGraphic">
          <ac:chgData name="Arbie Sta. Maria" userId="f3148812-4228-411f-bf9f-5a2561256554" providerId="ADAL" clId="{67719F33-7BEA-4721-BF22-F2AC14070AC0}" dt="2023-01-10T12:45:36.579" v="167"/>
          <ac:graphicFrameMkLst>
            <pc:docMk/>
            <pc:sldMk cId="618977775" sldId="818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67719F33-7BEA-4721-BF22-F2AC14070AC0}" dt="2023-01-10T12:49:19.953" v="187" actId="14100"/>
        <pc:sldMkLst>
          <pc:docMk/>
          <pc:sldMk cId="2413641713" sldId="819"/>
        </pc:sldMkLst>
        <pc:spChg chg="mod">
          <ac:chgData name="Arbie Sta. Maria" userId="f3148812-4228-411f-bf9f-5a2561256554" providerId="ADAL" clId="{67719F33-7BEA-4721-BF22-F2AC14070AC0}" dt="2023-01-10T12:49:19.953" v="187" actId="14100"/>
          <ac:spMkLst>
            <pc:docMk/>
            <pc:sldMk cId="2413641713" sldId="819"/>
            <ac:spMk id="10" creationId="{042D9E7B-D1BB-4A59-8D12-11E6C2FA55AC}"/>
          </ac:spMkLst>
        </pc:spChg>
        <pc:graphicFrameChg chg="mod modGraphic">
          <ac:chgData name="Arbie Sta. Maria" userId="f3148812-4228-411f-bf9f-5a2561256554" providerId="ADAL" clId="{67719F33-7BEA-4721-BF22-F2AC14070AC0}" dt="2023-01-10T12:46:18.239" v="174"/>
          <ac:graphicFrameMkLst>
            <pc:docMk/>
            <pc:sldMk cId="2413641713" sldId="819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67719F33-7BEA-4721-BF22-F2AC14070AC0}" dt="2023-01-10T12:49:33.542" v="189" actId="14100"/>
        <pc:sldMkLst>
          <pc:docMk/>
          <pc:sldMk cId="2311728021" sldId="820"/>
        </pc:sldMkLst>
        <pc:spChg chg="mod">
          <ac:chgData name="Arbie Sta. Maria" userId="f3148812-4228-411f-bf9f-5a2561256554" providerId="ADAL" clId="{67719F33-7BEA-4721-BF22-F2AC14070AC0}" dt="2023-01-10T12:49:33.542" v="189" actId="14100"/>
          <ac:spMkLst>
            <pc:docMk/>
            <pc:sldMk cId="2311728021" sldId="820"/>
            <ac:spMk id="10" creationId="{042D9E7B-D1BB-4A59-8D12-11E6C2FA55AC}"/>
          </ac:spMkLst>
        </pc:spChg>
        <pc:graphicFrameChg chg="mod modGraphic">
          <ac:chgData name="Arbie Sta. Maria" userId="f3148812-4228-411f-bf9f-5a2561256554" providerId="ADAL" clId="{67719F33-7BEA-4721-BF22-F2AC14070AC0}" dt="2023-01-10T12:46:37.162" v="176"/>
          <ac:graphicFrameMkLst>
            <pc:docMk/>
            <pc:sldMk cId="2311728021" sldId="820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67719F33-7BEA-4721-BF22-F2AC14070AC0}" dt="2023-01-10T12:49:40.520" v="190" actId="14100"/>
        <pc:sldMkLst>
          <pc:docMk/>
          <pc:sldMk cId="811558251" sldId="821"/>
        </pc:sldMkLst>
        <pc:spChg chg="mod">
          <ac:chgData name="Arbie Sta. Maria" userId="f3148812-4228-411f-bf9f-5a2561256554" providerId="ADAL" clId="{67719F33-7BEA-4721-BF22-F2AC14070AC0}" dt="2023-01-10T12:49:40.520" v="190" actId="14100"/>
          <ac:spMkLst>
            <pc:docMk/>
            <pc:sldMk cId="811558251" sldId="821"/>
            <ac:spMk id="10" creationId="{042D9E7B-D1BB-4A59-8D12-11E6C2FA55AC}"/>
          </ac:spMkLst>
        </pc:spChg>
        <pc:graphicFrameChg chg="mod modGraphic">
          <ac:chgData name="Arbie Sta. Maria" userId="f3148812-4228-411f-bf9f-5a2561256554" providerId="ADAL" clId="{67719F33-7BEA-4721-BF22-F2AC14070AC0}" dt="2023-01-10T12:40:06.956" v="118" actId="2062"/>
          <ac:graphicFrameMkLst>
            <pc:docMk/>
            <pc:sldMk cId="811558251" sldId="821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67719F33-7BEA-4721-BF22-F2AC14070AC0}" dt="2023-01-10T12:49:45.942" v="191" actId="14100"/>
        <pc:sldMkLst>
          <pc:docMk/>
          <pc:sldMk cId="3477931872" sldId="822"/>
        </pc:sldMkLst>
        <pc:spChg chg="mod">
          <ac:chgData name="Arbie Sta. Maria" userId="f3148812-4228-411f-bf9f-5a2561256554" providerId="ADAL" clId="{67719F33-7BEA-4721-BF22-F2AC14070AC0}" dt="2023-01-10T12:49:45.942" v="191" actId="14100"/>
          <ac:spMkLst>
            <pc:docMk/>
            <pc:sldMk cId="3477931872" sldId="822"/>
            <ac:spMk id="10" creationId="{042D9E7B-D1BB-4A59-8D12-11E6C2FA55AC}"/>
          </ac:spMkLst>
        </pc:spChg>
        <pc:graphicFrameChg chg="modGraphic">
          <ac:chgData name="Arbie Sta. Maria" userId="f3148812-4228-411f-bf9f-5a2561256554" providerId="ADAL" clId="{67719F33-7BEA-4721-BF22-F2AC14070AC0}" dt="2023-01-10T12:40:24.348" v="121" actId="2062"/>
          <ac:graphicFrameMkLst>
            <pc:docMk/>
            <pc:sldMk cId="3477931872" sldId="822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67719F33-7BEA-4721-BF22-F2AC14070AC0}" dt="2023-01-10T12:49:51.948" v="192" actId="14100"/>
        <pc:sldMkLst>
          <pc:docMk/>
          <pc:sldMk cId="4222644163" sldId="823"/>
        </pc:sldMkLst>
        <pc:spChg chg="mod">
          <ac:chgData name="Arbie Sta. Maria" userId="f3148812-4228-411f-bf9f-5a2561256554" providerId="ADAL" clId="{67719F33-7BEA-4721-BF22-F2AC14070AC0}" dt="2023-01-10T12:49:51.948" v="192" actId="14100"/>
          <ac:spMkLst>
            <pc:docMk/>
            <pc:sldMk cId="4222644163" sldId="823"/>
            <ac:spMk id="10" creationId="{042D9E7B-D1BB-4A59-8D12-11E6C2FA55AC}"/>
          </ac:spMkLst>
        </pc:spChg>
        <pc:graphicFrameChg chg="mod modGraphic">
          <ac:chgData name="Arbie Sta. Maria" userId="f3148812-4228-411f-bf9f-5a2561256554" providerId="ADAL" clId="{67719F33-7BEA-4721-BF22-F2AC14070AC0}" dt="2023-01-10T12:47:20.751" v="181"/>
          <ac:graphicFrameMkLst>
            <pc:docMk/>
            <pc:sldMk cId="4222644163" sldId="823"/>
            <ac:graphicFrameMk id="3" creationId="{00000000-0000-0000-0000-000000000000}"/>
          </ac:graphicFrameMkLst>
        </pc:graphicFrameChg>
      </pc:sldChg>
      <pc:sldChg chg="delSp modSp mod">
        <pc:chgData name="Arbie Sta. Maria" userId="f3148812-4228-411f-bf9f-5a2561256554" providerId="ADAL" clId="{67719F33-7BEA-4721-BF22-F2AC14070AC0}" dt="2023-01-10T12:52:59.653" v="220" actId="20577"/>
        <pc:sldMkLst>
          <pc:docMk/>
          <pc:sldMk cId="2736398781" sldId="824"/>
        </pc:sldMkLst>
        <pc:spChg chg="mod">
          <ac:chgData name="Arbie Sta. Maria" userId="f3148812-4228-411f-bf9f-5a2561256554" providerId="ADAL" clId="{67719F33-7BEA-4721-BF22-F2AC14070AC0}" dt="2023-01-10T12:52:59.653" v="220" actId="20577"/>
          <ac:spMkLst>
            <pc:docMk/>
            <pc:sldMk cId="2736398781" sldId="824"/>
            <ac:spMk id="21" creationId="{042D9E7B-D1BB-4A59-8D12-11E6C2FA55AC}"/>
          </ac:spMkLst>
        </pc:spChg>
        <pc:picChg chg="del">
          <ac:chgData name="Arbie Sta. Maria" userId="f3148812-4228-411f-bf9f-5a2561256554" providerId="ADAL" clId="{67719F33-7BEA-4721-BF22-F2AC14070AC0}" dt="2023-01-10T12:52:48.282" v="217" actId="478"/>
          <ac:picMkLst>
            <pc:docMk/>
            <pc:sldMk cId="2736398781" sldId="824"/>
            <ac:picMk id="7" creationId="{00000000-0000-0000-0000-000000000000}"/>
          </ac:picMkLst>
        </pc:picChg>
      </pc:sldChg>
      <pc:sldChg chg="del">
        <pc:chgData name="Arbie Sta. Maria" userId="f3148812-4228-411f-bf9f-5a2561256554" providerId="ADAL" clId="{67719F33-7BEA-4721-BF22-F2AC14070AC0}" dt="2023-01-10T12:58:24.447" v="253" actId="47"/>
        <pc:sldMkLst>
          <pc:docMk/>
          <pc:sldMk cId="1050640278" sldId="825"/>
        </pc:sldMkLst>
      </pc:sldChg>
      <pc:sldChg chg="modSp mod">
        <pc:chgData name="Arbie Sta. Maria" userId="f3148812-4228-411f-bf9f-5a2561256554" providerId="ADAL" clId="{67719F33-7BEA-4721-BF22-F2AC14070AC0}" dt="2023-01-10T13:07:21.449" v="330" actId="14100"/>
        <pc:sldMkLst>
          <pc:docMk/>
          <pc:sldMk cId="2663555051" sldId="826"/>
        </pc:sldMkLst>
        <pc:spChg chg="mod">
          <ac:chgData name="Arbie Sta. Maria" userId="f3148812-4228-411f-bf9f-5a2561256554" providerId="ADAL" clId="{67719F33-7BEA-4721-BF22-F2AC14070AC0}" dt="2023-01-10T13:07:21.449" v="330" actId="14100"/>
          <ac:spMkLst>
            <pc:docMk/>
            <pc:sldMk cId="2663555051" sldId="826"/>
            <ac:spMk id="21" creationId="{042D9E7B-D1BB-4A59-8D12-11E6C2FA55AC}"/>
          </ac:spMkLst>
        </pc:spChg>
      </pc:sldChg>
      <pc:sldChg chg="addSp modSp mod">
        <pc:chgData name="Arbie Sta. Maria" userId="f3148812-4228-411f-bf9f-5a2561256554" providerId="ADAL" clId="{67719F33-7BEA-4721-BF22-F2AC14070AC0}" dt="2023-01-10T13:07:13.198" v="329" actId="14100"/>
        <pc:sldMkLst>
          <pc:docMk/>
          <pc:sldMk cId="3636426026" sldId="827"/>
        </pc:sldMkLst>
        <pc:spChg chg="mod">
          <ac:chgData name="Arbie Sta. Maria" userId="f3148812-4228-411f-bf9f-5a2561256554" providerId="ADAL" clId="{67719F33-7BEA-4721-BF22-F2AC14070AC0}" dt="2023-01-10T13:07:13.198" v="329" actId="14100"/>
          <ac:spMkLst>
            <pc:docMk/>
            <pc:sldMk cId="3636426026" sldId="827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67719F33-7BEA-4721-BF22-F2AC14070AC0}" dt="2023-01-10T13:05:33.017" v="321" actId="207"/>
          <ac:graphicFrameMkLst>
            <pc:docMk/>
            <pc:sldMk cId="3636426026" sldId="827"/>
            <ac:graphicFrameMk id="2" creationId="{78EB8B5B-95FD-5086-E2B7-8A0C5CCAD065}"/>
          </ac:graphicFrameMkLst>
        </pc:graphicFrameChg>
      </pc:sldChg>
      <pc:sldChg chg="delSp modSp mod">
        <pc:chgData name="Arbie Sta. Maria" userId="f3148812-4228-411f-bf9f-5a2561256554" providerId="ADAL" clId="{67719F33-7BEA-4721-BF22-F2AC14070AC0}" dt="2023-01-10T13:07:07.555" v="328" actId="14100"/>
        <pc:sldMkLst>
          <pc:docMk/>
          <pc:sldMk cId="1700858215" sldId="828"/>
        </pc:sldMkLst>
        <pc:spChg chg="mod">
          <ac:chgData name="Arbie Sta. Maria" userId="f3148812-4228-411f-bf9f-5a2561256554" providerId="ADAL" clId="{67719F33-7BEA-4721-BF22-F2AC14070AC0}" dt="2023-01-10T13:07:07.555" v="328" actId="14100"/>
          <ac:spMkLst>
            <pc:docMk/>
            <pc:sldMk cId="1700858215" sldId="828"/>
            <ac:spMk id="21" creationId="{042D9E7B-D1BB-4A59-8D12-11E6C2FA55AC}"/>
          </ac:spMkLst>
        </pc:spChg>
        <pc:picChg chg="del">
          <ac:chgData name="Arbie Sta. Maria" userId="f3148812-4228-411f-bf9f-5a2561256554" providerId="ADAL" clId="{67719F33-7BEA-4721-BF22-F2AC14070AC0}" dt="2023-01-10T13:07:03.146" v="327" actId="478"/>
          <ac:picMkLst>
            <pc:docMk/>
            <pc:sldMk cId="1700858215" sldId="828"/>
            <ac:picMk id="2" creationId="{00000000-0000-0000-0000-000000000000}"/>
          </ac:picMkLst>
        </pc:picChg>
      </pc:sldChg>
      <pc:sldChg chg="modSp mod">
        <pc:chgData name="Arbie Sta. Maria" userId="f3148812-4228-411f-bf9f-5a2561256554" providerId="ADAL" clId="{67719F33-7BEA-4721-BF22-F2AC14070AC0}" dt="2023-01-10T13:08:17.216" v="331" actId="14100"/>
        <pc:sldMkLst>
          <pc:docMk/>
          <pc:sldMk cId="2915833959" sldId="829"/>
        </pc:sldMkLst>
        <pc:spChg chg="mod">
          <ac:chgData name="Arbie Sta. Maria" userId="f3148812-4228-411f-bf9f-5a2561256554" providerId="ADAL" clId="{67719F33-7BEA-4721-BF22-F2AC14070AC0}" dt="2023-01-10T13:08:17.216" v="331" actId="14100"/>
          <ac:spMkLst>
            <pc:docMk/>
            <pc:sldMk cId="2915833959" sldId="829"/>
            <ac:spMk id="21" creationId="{042D9E7B-D1BB-4A59-8D12-11E6C2FA55AC}"/>
          </ac:spMkLst>
        </pc:spChg>
      </pc:sldChg>
      <pc:sldChg chg="addSp delSp modSp mod">
        <pc:chgData name="Arbie Sta. Maria" userId="f3148812-4228-411f-bf9f-5a2561256554" providerId="ADAL" clId="{67719F33-7BEA-4721-BF22-F2AC14070AC0}" dt="2023-01-10T13:10:23.053" v="354" actId="207"/>
        <pc:sldMkLst>
          <pc:docMk/>
          <pc:sldMk cId="1417413563" sldId="830"/>
        </pc:sldMkLst>
        <pc:spChg chg="mod">
          <ac:chgData name="Arbie Sta. Maria" userId="f3148812-4228-411f-bf9f-5a2561256554" providerId="ADAL" clId="{67719F33-7BEA-4721-BF22-F2AC14070AC0}" dt="2023-01-10T13:09:25.042" v="341" actId="20577"/>
          <ac:spMkLst>
            <pc:docMk/>
            <pc:sldMk cId="1417413563" sldId="830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67719F33-7BEA-4721-BF22-F2AC14070AC0}" dt="2023-01-10T13:10:23.053" v="354" actId="207"/>
          <ac:graphicFrameMkLst>
            <pc:docMk/>
            <pc:sldMk cId="1417413563" sldId="830"/>
            <ac:graphicFrameMk id="2" creationId="{14D0A979-3928-2465-E75E-14EEFDE80397}"/>
          </ac:graphicFrameMkLst>
        </pc:graphicFrameChg>
        <pc:picChg chg="del">
          <ac:chgData name="Arbie Sta. Maria" userId="f3148812-4228-411f-bf9f-5a2561256554" providerId="ADAL" clId="{67719F33-7BEA-4721-BF22-F2AC14070AC0}" dt="2023-01-10T13:08:58.909" v="334" actId="478"/>
          <ac:picMkLst>
            <pc:docMk/>
            <pc:sldMk cId="1417413563" sldId="830"/>
            <ac:picMk id="6" creationId="{00000000-0000-0000-0000-000000000000}"/>
          </ac:picMkLst>
        </pc:picChg>
      </pc:sldChg>
      <pc:sldChg chg="addSp delSp modSp mod">
        <pc:chgData name="Arbie Sta. Maria" userId="f3148812-4228-411f-bf9f-5a2561256554" providerId="ADAL" clId="{67719F33-7BEA-4721-BF22-F2AC14070AC0}" dt="2023-01-10T13:15:21.322" v="401" actId="478"/>
        <pc:sldMkLst>
          <pc:docMk/>
          <pc:sldMk cId="2544912406" sldId="831"/>
        </pc:sldMkLst>
        <pc:spChg chg="add del mod">
          <ac:chgData name="Arbie Sta. Maria" userId="f3148812-4228-411f-bf9f-5a2561256554" providerId="ADAL" clId="{67719F33-7BEA-4721-BF22-F2AC14070AC0}" dt="2023-01-10T13:15:21.322" v="401" actId="478"/>
          <ac:spMkLst>
            <pc:docMk/>
            <pc:sldMk cId="2544912406" sldId="831"/>
            <ac:spMk id="5" creationId="{B3D61D4C-FE71-AD49-34EA-F2B39852A80C}"/>
          </ac:spMkLst>
        </pc:spChg>
        <pc:spChg chg="del">
          <ac:chgData name="Arbie Sta. Maria" userId="f3148812-4228-411f-bf9f-5a2561256554" providerId="ADAL" clId="{67719F33-7BEA-4721-BF22-F2AC14070AC0}" dt="2023-01-10T13:15:19.938" v="400" actId="478"/>
          <ac:spMkLst>
            <pc:docMk/>
            <pc:sldMk cId="2544912406" sldId="831"/>
            <ac:spMk id="12" creationId="{70AB3EF6-BB7D-4D73-9C21-731770A78952}"/>
          </ac:spMkLst>
        </pc:spChg>
        <pc:spChg chg="mod">
          <ac:chgData name="Arbie Sta. Maria" userId="f3148812-4228-411f-bf9f-5a2561256554" providerId="ADAL" clId="{67719F33-7BEA-4721-BF22-F2AC14070AC0}" dt="2023-01-10T13:14:00.918" v="390" actId="14100"/>
          <ac:spMkLst>
            <pc:docMk/>
            <pc:sldMk cId="2544912406" sldId="831"/>
            <ac:spMk id="21" creationId="{042D9E7B-D1BB-4A59-8D12-11E6C2FA55AC}"/>
          </ac:spMkLst>
        </pc:spChg>
        <pc:graphicFrameChg chg="mod">
          <ac:chgData name="Arbie Sta. Maria" userId="f3148812-4228-411f-bf9f-5a2561256554" providerId="ADAL" clId="{67719F33-7BEA-4721-BF22-F2AC14070AC0}" dt="2023-01-10T13:15:17.029" v="399" actId="207"/>
          <ac:graphicFrameMkLst>
            <pc:docMk/>
            <pc:sldMk cId="2544912406" sldId="831"/>
            <ac:graphicFrameMk id="2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67719F33-7BEA-4721-BF22-F2AC14070AC0}" dt="2023-01-10T12:34:15.703" v="4" actId="14100"/>
        <pc:sldMkLst>
          <pc:docMk/>
          <pc:sldMk cId="3852307750" sldId="834"/>
        </pc:sldMkLst>
        <pc:spChg chg="mod">
          <ac:chgData name="Arbie Sta. Maria" userId="f3148812-4228-411f-bf9f-5a2561256554" providerId="ADAL" clId="{67719F33-7BEA-4721-BF22-F2AC14070AC0}" dt="2023-01-10T12:34:15.703" v="4" actId="14100"/>
          <ac:spMkLst>
            <pc:docMk/>
            <pc:sldMk cId="3852307750" sldId="834"/>
            <ac:spMk id="7" creationId="{042D9E7B-D1BB-4A59-8D12-11E6C2FA55AC}"/>
          </ac:spMkLst>
        </pc:spChg>
      </pc:sldChg>
      <pc:sldChg chg="del">
        <pc:chgData name="Arbie Sta. Maria" userId="f3148812-4228-411f-bf9f-5a2561256554" providerId="ADAL" clId="{67719F33-7BEA-4721-BF22-F2AC14070AC0}" dt="2023-01-10T12:56:06.736" v="241" actId="47"/>
        <pc:sldMkLst>
          <pc:docMk/>
          <pc:sldMk cId="2772524691" sldId="835"/>
        </pc:sldMkLst>
      </pc:sldChg>
      <pc:sldChg chg="modSp mod">
        <pc:chgData name="Arbie Sta. Maria" userId="f3148812-4228-411f-bf9f-5a2561256554" providerId="ADAL" clId="{67719F33-7BEA-4721-BF22-F2AC14070AC0}" dt="2023-01-10T13:12:37.793" v="380" actId="14100"/>
        <pc:sldMkLst>
          <pc:docMk/>
          <pc:sldMk cId="834566021" sldId="836"/>
        </pc:sldMkLst>
        <pc:spChg chg="mod">
          <ac:chgData name="Arbie Sta. Maria" userId="f3148812-4228-411f-bf9f-5a2561256554" providerId="ADAL" clId="{67719F33-7BEA-4721-BF22-F2AC14070AC0}" dt="2023-01-10T13:12:37.793" v="380" actId="14100"/>
          <ac:spMkLst>
            <pc:docMk/>
            <pc:sldMk cId="834566021" sldId="836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67719F33-7BEA-4721-BF22-F2AC14070AC0}" dt="2023-01-10T13:15:30.917" v="402" actId="14100"/>
        <pc:sldMkLst>
          <pc:docMk/>
          <pc:sldMk cId="3819725308" sldId="837"/>
        </pc:sldMkLst>
        <pc:spChg chg="mod">
          <ac:chgData name="Arbie Sta. Maria" userId="f3148812-4228-411f-bf9f-5a2561256554" providerId="ADAL" clId="{67719F33-7BEA-4721-BF22-F2AC14070AC0}" dt="2023-01-10T13:15:30.917" v="402" actId="14100"/>
          <ac:spMkLst>
            <pc:docMk/>
            <pc:sldMk cId="3819725308" sldId="837"/>
            <ac:spMk id="21" creationId="{042D9E7B-D1BB-4A59-8D12-11E6C2FA55AC}"/>
          </ac:spMkLst>
        </pc:spChg>
      </pc:sldChg>
      <pc:sldChg chg="del">
        <pc:chgData name="Arbie Sta. Maria" userId="f3148812-4228-411f-bf9f-5a2561256554" providerId="ADAL" clId="{67719F33-7BEA-4721-BF22-F2AC14070AC0}" dt="2023-01-10T13:10:40.065" v="357" actId="47"/>
        <pc:sldMkLst>
          <pc:docMk/>
          <pc:sldMk cId="3253297693" sldId="838"/>
        </pc:sldMkLst>
      </pc:sldChg>
      <pc:sldChg chg="add del">
        <pc:chgData name="Arbie Sta. Maria" userId="f3148812-4228-411f-bf9f-5a2561256554" providerId="ADAL" clId="{67719F33-7BEA-4721-BF22-F2AC14070AC0}" dt="2023-01-10T12:38:44.133" v="41" actId="47"/>
        <pc:sldMkLst>
          <pc:docMk/>
          <pc:sldMk cId="94974287" sldId="839"/>
        </pc:sldMkLst>
      </pc:sldChg>
      <pc:sldChg chg="modSp add mod">
        <pc:chgData name="Arbie Sta. Maria" userId="f3148812-4228-411f-bf9f-5a2561256554" providerId="ADAL" clId="{67719F33-7BEA-4721-BF22-F2AC14070AC0}" dt="2023-01-10T12:42:48.058" v="144"/>
        <pc:sldMkLst>
          <pc:docMk/>
          <pc:sldMk cId="1774166266" sldId="839"/>
        </pc:sldMkLst>
        <pc:graphicFrameChg chg="mod modGraphic">
          <ac:chgData name="Arbie Sta. Maria" userId="f3148812-4228-411f-bf9f-5a2561256554" providerId="ADAL" clId="{67719F33-7BEA-4721-BF22-F2AC14070AC0}" dt="2023-01-10T12:42:48.058" v="144"/>
          <ac:graphicFrameMkLst>
            <pc:docMk/>
            <pc:sldMk cId="1774166266" sldId="839"/>
            <ac:graphicFrameMk id="3" creationId="{00000000-0000-0000-0000-000000000000}"/>
          </ac:graphicFrameMkLst>
        </pc:graphicFrameChg>
      </pc:sldChg>
      <pc:sldChg chg="modSp add mod">
        <pc:chgData name="Arbie Sta. Maria" userId="f3148812-4228-411f-bf9f-5a2561256554" providerId="ADAL" clId="{67719F33-7BEA-4721-BF22-F2AC14070AC0}" dt="2023-01-10T12:43:08.048" v="148"/>
        <pc:sldMkLst>
          <pc:docMk/>
          <pc:sldMk cId="3814626717" sldId="840"/>
        </pc:sldMkLst>
        <pc:graphicFrameChg chg="modGraphic">
          <ac:chgData name="Arbie Sta. Maria" userId="f3148812-4228-411f-bf9f-5a2561256554" providerId="ADAL" clId="{67719F33-7BEA-4721-BF22-F2AC14070AC0}" dt="2023-01-10T12:43:08.048" v="148"/>
          <ac:graphicFrameMkLst>
            <pc:docMk/>
            <pc:sldMk cId="3814626717" sldId="840"/>
            <ac:graphicFrameMk id="3" creationId="{00000000-0000-0000-0000-000000000000}"/>
          </ac:graphicFrameMkLst>
        </pc:graphicFrameChg>
      </pc:sldChg>
      <pc:sldChg chg="modSp add mod ord">
        <pc:chgData name="Arbie Sta. Maria" userId="f3148812-4228-411f-bf9f-5a2561256554" providerId="ADAL" clId="{67719F33-7BEA-4721-BF22-F2AC14070AC0}" dt="2023-01-10T12:49:01.314" v="184" actId="14100"/>
        <pc:sldMkLst>
          <pc:docMk/>
          <pc:sldMk cId="2359952118" sldId="841"/>
        </pc:sldMkLst>
        <pc:spChg chg="mod">
          <ac:chgData name="Arbie Sta. Maria" userId="f3148812-4228-411f-bf9f-5a2561256554" providerId="ADAL" clId="{67719F33-7BEA-4721-BF22-F2AC14070AC0}" dt="2023-01-10T12:49:01.314" v="184" actId="14100"/>
          <ac:spMkLst>
            <pc:docMk/>
            <pc:sldMk cId="2359952118" sldId="841"/>
            <ac:spMk id="10" creationId="{042D9E7B-D1BB-4A59-8D12-11E6C2FA55AC}"/>
          </ac:spMkLst>
        </pc:spChg>
        <pc:graphicFrameChg chg="modGraphic">
          <ac:chgData name="Arbie Sta. Maria" userId="f3148812-4228-411f-bf9f-5a2561256554" providerId="ADAL" clId="{67719F33-7BEA-4721-BF22-F2AC14070AC0}" dt="2023-01-10T12:43:55.906" v="154"/>
          <ac:graphicFrameMkLst>
            <pc:docMk/>
            <pc:sldMk cId="2359952118" sldId="841"/>
            <ac:graphicFrameMk id="3" creationId="{00000000-0000-0000-0000-000000000000}"/>
          </ac:graphicFrameMkLst>
        </pc:graphicFrameChg>
      </pc:sldChg>
      <pc:sldChg chg="modSp add mod">
        <pc:chgData name="Arbie Sta. Maria" userId="f3148812-4228-411f-bf9f-5a2561256554" providerId="ADAL" clId="{67719F33-7BEA-4721-BF22-F2AC14070AC0}" dt="2023-01-10T12:49:27.007" v="188" actId="14100"/>
        <pc:sldMkLst>
          <pc:docMk/>
          <pc:sldMk cId="1166372735" sldId="842"/>
        </pc:sldMkLst>
        <pc:spChg chg="mod">
          <ac:chgData name="Arbie Sta. Maria" userId="f3148812-4228-411f-bf9f-5a2561256554" providerId="ADAL" clId="{67719F33-7BEA-4721-BF22-F2AC14070AC0}" dt="2023-01-10T12:49:27.007" v="188" actId="14100"/>
          <ac:spMkLst>
            <pc:docMk/>
            <pc:sldMk cId="1166372735" sldId="842"/>
            <ac:spMk id="10" creationId="{042D9E7B-D1BB-4A59-8D12-11E6C2FA55AC}"/>
          </ac:spMkLst>
        </pc:spChg>
        <pc:graphicFrameChg chg="mod modGraphic">
          <ac:chgData name="Arbie Sta. Maria" userId="f3148812-4228-411f-bf9f-5a2561256554" providerId="ADAL" clId="{67719F33-7BEA-4721-BF22-F2AC14070AC0}" dt="2023-01-10T12:46:28.953" v="175"/>
          <ac:graphicFrameMkLst>
            <pc:docMk/>
            <pc:sldMk cId="1166372735" sldId="842"/>
            <ac:graphicFrameMk id="3" creationId="{00000000-0000-0000-0000-000000000000}"/>
          </ac:graphicFrameMkLst>
        </pc:graphicFrameChg>
      </pc:sldChg>
      <pc:sldChg chg="modSp add mod">
        <pc:chgData name="Arbie Sta. Maria" userId="f3148812-4228-411f-bf9f-5a2561256554" providerId="ADAL" clId="{67719F33-7BEA-4721-BF22-F2AC14070AC0}" dt="2023-01-10T12:49:57.508" v="193" actId="14100"/>
        <pc:sldMkLst>
          <pc:docMk/>
          <pc:sldMk cId="1957785856" sldId="843"/>
        </pc:sldMkLst>
        <pc:spChg chg="mod">
          <ac:chgData name="Arbie Sta. Maria" userId="f3148812-4228-411f-bf9f-5a2561256554" providerId="ADAL" clId="{67719F33-7BEA-4721-BF22-F2AC14070AC0}" dt="2023-01-10T12:49:57.508" v="193" actId="14100"/>
          <ac:spMkLst>
            <pc:docMk/>
            <pc:sldMk cId="1957785856" sldId="843"/>
            <ac:spMk id="10" creationId="{042D9E7B-D1BB-4A59-8D12-11E6C2FA55AC}"/>
          </ac:spMkLst>
        </pc:spChg>
        <pc:graphicFrameChg chg="modGraphic">
          <ac:chgData name="Arbie Sta. Maria" userId="f3148812-4228-411f-bf9f-5a2561256554" providerId="ADAL" clId="{67719F33-7BEA-4721-BF22-F2AC14070AC0}" dt="2023-01-10T12:47:10.880" v="179"/>
          <ac:graphicFrameMkLst>
            <pc:docMk/>
            <pc:sldMk cId="1957785856" sldId="843"/>
            <ac:graphicFrameMk id="3" creationId="{00000000-0000-0000-0000-000000000000}"/>
          </ac:graphicFrameMkLst>
        </pc:graphicFrameChg>
      </pc:sldChg>
      <pc:sldChg chg="modSp add">
        <pc:chgData name="Arbie Sta. Maria" userId="f3148812-4228-411f-bf9f-5a2561256554" providerId="ADAL" clId="{67719F33-7BEA-4721-BF22-F2AC14070AC0}" dt="2023-01-10T12:56:14.905" v="243" actId="207"/>
        <pc:sldMkLst>
          <pc:docMk/>
          <pc:sldMk cId="868411364" sldId="844"/>
        </pc:sldMkLst>
        <pc:graphicFrameChg chg="mod">
          <ac:chgData name="Arbie Sta. Maria" userId="f3148812-4228-411f-bf9f-5a2561256554" providerId="ADAL" clId="{67719F33-7BEA-4721-BF22-F2AC14070AC0}" dt="2023-01-10T12:56:14.905" v="243" actId="207"/>
          <ac:graphicFrameMkLst>
            <pc:docMk/>
            <pc:sldMk cId="868411364" sldId="844"/>
            <ac:graphicFrameMk id="2" creationId="{85446086-052C-0827-8840-977CA121D714}"/>
          </ac:graphicFrameMkLst>
        </pc:graphicFrameChg>
      </pc:sldChg>
      <pc:sldChg chg="modSp add mod">
        <pc:chgData name="Arbie Sta. Maria" userId="f3148812-4228-411f-bf9f-5a2561256554" providerId="ADAL" clId="{67719F33-7BEA-4721-BF22-F2AC14070AC0}" dt="2023-01-10T13:06:48.415" v="326" actId="18131"/>
        <pc:sldMkLst>
          <pc:docMk/>
          <pc:sldMk cId="2707288653" sldId="845"/>
        </pc:sldMkLst>
        <pc:spChg chg="mod">
          <ac:chgData name="Arbie Sta. Maria" userId="f3148812-4228-411f-bf9f-5a2561256554" providerId="ADAL" clId="{67719F33-7BEA-4721-BF22-F2AC14070AC0}" dt="2023-01-10T13:05:57.985" v="323"/>
          <ac:spMkLst>
            <pc:docMk/>
            <pc:sldMk cId="2707288653" sldId="845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67719F33-7BEA-4721-BF22-F2AC14070AC0}" dt="2023-01-10T13:06:48.415" v="326" actId="18131"/>
          <ac:picMkLst>
            <pc:docMk/>
            <pc:sldMk cId="2707288653" sldId="845"/>
            <ac:picMk id="7" creationId="{5EFF0B8F-D7A9-44F8-A986-6EA9CE0EB1C6}"/>
          </ac:picMkLst>
        </pc:picChg>
      </pc:sldChg>
      <pc:sldChg chg="modSp add mod">
        <pc:chgData name="Arbie Sta. Maria" userId="f3148812-4228-411f-bf9f-5a2561256554" providerId="ADAL" clId="{67719F33-7BEA-4721-BF22-F2AC14070AC0}" dt="2023-01-10T13:11:29.660" v="365" actId="18131"/>
        <pc:sldMkLst>
          <pc:docMk/>
          <pc:sldMk cId="2183484179" sldId="846"/>
        </pc:sldMkLst>
        <pc:spChg chg="mod">
          <ac:chgData name="Arbie Sta. Maria" userId="f3148812-4228-411f-bf9f-5a2561256554" providerId="ADAL" clId="{67719F33-7BEA-4721-BF22-F2AC14070AC0}" dt="2023-01-10T13:10:38.353" v="356"/>
          <ac:spMkLst>
            <pc:docMk/>
            <pc:sldMk cId="2183484179" sldId="846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67719F33-7BEA-4721-BF22-F2AC14070AC0}" dt="2023-01-10T13:11:29.660" v="365" actId="18131"/>
          <ac:picMkLst>
            <pc:docMk/>
            <pc:sldMk cId="2183484179" sldId="846"/>
            <ac:picMk id="7" creationId="{58B9E142-28FD-4EEB-B3F0-E48F8F1C157F}"/>
          </ac:picMkLst>
        </pc:picChg>
      </pc:sldChg>
    </pc:docChg>
  </pc:docChgLst>
  <pc:docChgLst>
    <pc:chgData name="Gia Timbal" userId="efd2d06c-0825-42ed-ae34-6fe4fc35cdf7" providerId="ADAL" clId="{87781A2B-2DC0-4060-B5AD-19F37A0A663A}"/>
    <pc:docChg chg="modSld">
      <pc:chgData name="Gia Timbal" userId="efd2d06c-0825-42ed-ae34-6fe4fc35cdf7" providerId="ADAL" clId="{87781A2B-2DC0-4060-B5AD-19F37A0A663A}" dt="2023-01-11T04:59:51.155" v="3" actId="6549"/>
      <pc:docMkLst>
        <pc:docMk/>
      </pc:docMkLst>
      <pc:sldChg chg="modSp mod">
        <pc:chgData name="Gia Timbal" userId="efd2d06c-0825-42ed-ae34-6fe4fc35cdf7" providerId="ADAL" clId="{87781A2B-2DC0-4060-B5AD-19F37A0A663A}" dt="2023-01-11T04:59:09.432" v="0" actId="1076"/>
        <pc:sldMkLst>
          <pc:docMk/>
          <pc:sldMk cId="4055469947" sldId="425"/>
        </pc:sldMkLst>
        <pc:picChg chg="mod">
          <ac:chgData name="Gia Timbal" userId="efd2d06c-0825-42ed-ae34-6fe4fc35cdf7" providerId="ADAL" clId="{87781A2B-2DC0-4060-B5AD-19F37A0A663A}" dt="2023-01-11T04:59:09.432" v="0" actId="1076"/>
          <ac:picMkLst>
            <pc:docMk/>
            <pc:sldMk cId="4055469947" sldId="425"/>
            <ac:picMk id="7" creationId="{0FF72767-8E3C-4A64-873A-FAC465367D06}"/>
          </ac:picMkLst>
        </pc:picChg>
      </pc:sldChg>
      <pc:sldChg chg="modSp mod">
        <pc:chgData name="Gia Timbal" userId="efd2d06c-0825-42ed-ae34-6fe4fc35cdf7" providerId="ADAL" clId="{87781A2B-2DC0-4060-B5AD-19F37A0A663A}" dt="2023-01-11T04:59:51.155" v="3" actId="6549"/>
        <pc:sldMkLst>
          <pc:docMk/>
          <pc:sldMk cId="1387781938" sldId="580"/>
        </pc:sldMkLst>
        <pc:spChg chg="mod">
          <ac:chgData name="Gia Timbal" userId="efd2d06c-0825-42ed-ae34-6fe4fc35cdf7" providerId="ADAL" clId="{87781A2B-2DC0-4060-B5AD-19F37A0A663A}" dt="2023-01-11T04:59:51.155" v="3" actId="6549"/>
          <ac:spMkLst>
            <pc:docMk/>
            <pc:sldMk cId="1387781938" sldId="580"/>
            <ac:spMk id="9" creationId="{042D9E7B-D1BB-4A59-8D12-11E6C2FA55AC}"/>
          </ac:spMkLst>
        </pc:spChg>
      </pc:sldChg>
    </pc:docChg>
  </pc:docChgLst>
  <pc:docChgLst>
    <pc:chgData name="Jonnilyn Rubis" userId="6984004f4a1a371f" providerId="LiveId" clId="{9CCBB43B-0610-40D2-96B8-ADE63ACC58C1}"/>
    <pc:docChg chg="custSel addSld modSld modSection">
      <pc:chgData name="Jonnilyn Rubis" userId="6984004f4a1a371f" providerId="LiveId" clId="{9CCBB43B-0610-40D2-96B8-ADE63ACC58C1}" dt="2022-02-15T12:42:34.448" v="20" actId="1076"/>
      <pc:docMkLst>
        <pc:docMk/>
      </pc:docMkLst>
      <pc:sldChg chg="addSp modSp mod modCm">
        <pc:chgData name="Jonnilyn Rubis" userId="6984004f4a1a371f" providerId="LiveId" clId="{9CCBB43B-0610-40D2-96B8-ADE63ACC58C1}" dt="2022-02-15T09:45:25.044" v="4" actId="1076"/>
        <pc:sldMkLst>
          <pc:docMk/>
          <pc:sldMk cId="3955762641" sldId="742"/>
        </pc:sldMkLst>
        <pc:picChg chg="add mod">
          <ac:chgData name="Jonnilyn Rubis" userId="6984004f4a1a371f" providerId="LiveId" clId="{9CCBB43B-0610-40D2-96B8-ADE63ACC58C1}" dt="2022-02-15T09:45:25.044" v="4" actId="1076"/>
          <ac:picMkLst>
            <pc:docMk/>
            <pc:sldMk cId="3955762641" sldId="742"/>
            <ac:picMk id="3" creationId="{8C582185-142B-4369-80D4-A80DFED36F71}"/>
          </ac:picMkLst>
        </pc:picChg>
      </pc:sldChg>
      <pc:sldChg chg="modSp mod modCm">
        <pc:chgData name="Jonnilyn Rubis" userId="6984004f4a1a371f" providerId="LiveId" clId="{9CCBB43B-0610-40D2-96B8-ADE63ACC58C1}" dt="2022-02-15T12:39:50.117" v="15"/>
        <pc:sldMkLst>
          <pc:docMk/>
          <pc:sldMk cId="1417413563" sldId="830"/>
        </pc:sldMkLst>
        <pc:spChg chg="mod">
          <ac:chgData name="Jonnilyn Rubis" userId="6984004f4a1a371f" providerId="LiveId" clId="{9CCBB43B-0610-40D2-96B8-ADE63ACC58C1}" dt="2022-02-15T09:46:00.999" v="9" actId="12"/>
          <ac:spMkLst>
            <pc:docMk/>
            <pc:sldMk cId="1417413563" sldId="830"/>
            <ac:spMk id="21" creationId="{042D9E7B-D1BB-4A59-8D12-11E6C2FA55AC}"/>
          </ac:spMkLst>
        </pc:spChg>
      </pc:sldChg>
      <pc:sldChg chg="addSp delSp modSp add mod">
        <pc:chgData name="Jonnilyn Rubis" userId="6984004f4a1a371f" providerId="LiveId" clId="{9CCBB43B-0610-40D2-96B8-ADE63ACC58C1}" dt="2022-02-15T12:42:34.448" v="20" actId="1076"/>
        <pc:sldMkLst>
          <pc:docMk/>
          <pc:sldMk cId="3253297693" sldId="838"/>
        </pc:sldMkLst>
        <pc:spChg chg="mod">
          <ac:chgData name="Jonnilyn Rubis" userId="6984004f4a1a371f" providerId="LiveId" clId="{9CCBB43B-0610-40D2-96B8-ADE63ACC58C1}" dt="2022-02-15T12:39:26.639" v="13" actId="20577"/>
          <ac:spMkLst>
            <pc:docMk/>
            <pc:sldMk cId="3253297693" sldId="838"/>
            <ac:spMk id="21" creationId="{042D9E7B-D1BB-4A59-8D12-11E6C2FA55AC}"/>
          </ac:spMkLst>
        </pc:spChg>
        <pc:picChg chg="add mod">
          <ac:chgData name="Jonnilyn Rubis" userId="6984004f4a1a371f" providerId="LiveId" clId="{9CCBB43B-0610-40D2-96B8-ADE63ACC58C1}" dt="2022-02-15T12:42:34.448" v="20" actId="1076"/>
          <ac:picMkLst>
            <pc:docMk/>
            <pc:sldMk cId="3253297693" sldId="838"/>
            <ac:picMk id="3" creationId="{A2282E3B-3945-4363-B347-03C6F9381AEB}"/>
          </ac:picMkLst>
        </pc:picChg>
        <pc:picChg chg="del">
          <ac:chgData name="Jonnilyn Rubis" userId="6984004f4a1a371f" providerId="LiveId" clId="{9CCBB43B-0610-40D2-96B8-ADE63ACC58C1}" dt="2022-02-15T12:39:13.645" v="11" actId="478"/>
          <ac:picMkLst>
            <pc:docMk/>
            <pc:sldMk cId="3253297693" sldId="838"/>
            <ac:picMk id="6" creationId="{00000000-0000-0000-0000-000000000000}"/>
          </ac:picMkLst>
        </pc:picChg>
      </pc:sldChg>
    </pc:docChg>
  </pc:docChgLst>
  <pc:docChgLst>
    <pc:chgData name="Ariadne" userId="befa8149-c6af-46c9-b27d-15d84abc302f" providerId="ADAL" clId="{A899B545-52E8-404C-9924-8848C96BCFFC}"/>
    <pc:docChg chg="modSld">
      <pc:chgData name="Ariadne" userId="befa8149-c6af-46c9-b27d-15d84abc302f" providerId="ADAL" clId="{A899B545-52E8-404C-9924-8848C96BCFFC}" dt="2023-01-04T01:57:12.956" v="10" actId="20577"/>
      <pc:docMkLst>
        <pc:docMk/>
      </pc:docMkLst>
      <pc:sldChg chg="modCm">
        <pc:chgData name="Ariadne" userId="befa8149-c6af-46c9-b27d-15d84abc302f" providerId="ADAL" clId="{A899B545-52E8-404C-9924-8848C96BCFFC}" dt="2023-01-04T01:40:53.238" v="6"/>
        <pc:sldMkLst>
          <pc:docMk/>
          <pc:sldMk cId="2474872708" sldId="486"/>
        </pc:sldMkLst>
      </pc:sldChg>
      <pc:sldChg chg="modCm">
        <pc:chgData name="Ariadne" userId="befa8149-c6af-46c9-b27d-15d84abc302f" providerId="ADAL" clId="{A899B545-52E8-404C-9924-8848C96BCFFC}" dt="2023-01-04T01:41:02.437" v="7"/>
        <pc:sldMkLst>
          <pc:docMk/>
          <pc:sldMk cId="1385239115" sldId="542"/>
        </pc:sldMkLst>
      </pc:sldChg>
      <pc:sldChg chg="modSp mod modCm">
        <pc:chgData name="Ariadne" userId="befa8149-c6af-46c9-b27d-15d84abc302f" providerId="ADAL" clId="{A899B545-52E8-404C-9924-8848C96BCFFC}" dt="2023-01-04T01:57:12.956" v="10" actId="20577"/>
        <pc:sldMkLst>
          <pc:docMk/>
          <pc:sldMk cId="3590345420" sldId="552"/>
        </pc:sldMkLst>
        <pc:spChg chg="mod">
          <ac:chgData name="Ariadne" userId="befa8149-c6af-46c9-b27d-15d84abc302f" providerId="ADAL" clId="{A899B545-52E8-404C-9924-8848C96BCFFC}" dt="2023-01-04T01:57:12.956" v="10" actId="20577"/>
          <ac:spMkLst>
            <pc:docMk/>
            <pc:sldMk cId="3590345420" sldId="552"/>
            <ac:spMk id="7" creationId="{DAA945A5-8FEA-4C12-8848-FA2AE3698B17}"/>
          </ac:spMkLst>
        </pc:spChg>
      </pc:sldChg>
      <pc:sldChg chg="modSp mod modCm">
        <pc:chgData name="Ariadne" userId="befa8149-c6af-46c9-b27d-15d84abc302f" providerId="ADAL" clId="{A899B545-52E8-404C-9924-8848C96BCFFC}" dt="2023-01-04T01:40:39.826" v="4"/>
        <pc:sldMkLst>
          <pc:docMk/>
          <pc:sldMk cId="1387781938" sldId="580"/>
        </pc:sldMkLst>
        <pc:spChg chg="mod">
          <ac:chgData name="Ariadne" userId="befa8149-c6af-46c9-b27d-15d84abc302f" providerId="ADAL" clId="{A899B545-52E8-404C-9924-8848C96BCFFC}" dt="2023-01-04T01:40:37.333" v="3" actId="20577"/>
          <ac:spMkLst>
            <pc:docMk/>
            <pc:sldMk cId="1387781938" sldId="580"/>
            <ac:spMk id="9" creationId="{042D9E7B-D1BB-4A59-8D12-11E6C2FA55AC}"/>
          </ac:spMkLst>
        </pc:spChg>
      </pc:sldChg>
    </pc:docChg>
  </pc:docChgLst>
  <pc:docChgLst>
    <pc:chgData name="Ayan Daluz" userId="befa8149-c6af-46c9-b27d-15d84abc302f" providerId="ADAL" clId="{D732739D-45CD-443F-A45A-A40EDAF14566}"/>
    <pc:docChg chg="modSld">
      <pc:chgData name="Ayan Daluz" userId="befa8149-c6af-46c9-b27d-15d84abc302f" providerId="ADAL" clId="{D732739D-45CD-443F-A45A-A40EDAF14566}" dt="2023-01-03T05:57:09.833" v="12"/>
      <pc:docMkLst>
        <pc:docMk/>
      </pc:docMkLst>
      <pc:sldChg chg="modCm">
        <pc:chgData name="Ayan Daluz" userId="befa8149-c6af-46c9-b27d-15d84abc302f" providerId="ADAL" clId="{D732739D-45CD-443F-A45A-A40EDAF14566}" dt="2023-01-03T05:57:09.833" v="12"/>
        <pc:sldMkLst>
          <pc:docMk/>
          <pc:sldMk cId="1595533788" sldId="483"/>
        </pc:sldMkLst>
      </pc:sldChg>
      <pc:sldChg chg="addCm modCm">
        <pc:chgData name="Ayan Daluz" userId="befa8149-c6af-46c9-b27d-15d84abc302f" providerId="ADAL" clId="{D732739D-45CD-443F-A45A-A40EDAF14566}" dt="2023-01-03T04:43:55.542" v="1"/>
        <pc:sldMkLst>
          <pc:docMk/>
          <pc:sldMk cId="2474872708" sldId="486"/>
        </pc:sldMkLst>
      </pc:sldChg>
      <pc:sldChg chg="modCm">
        <pc:chgData name="Ayan Daluz" userId="befa8149-c6af-46c9-b27d-15d84abc302f" providerId="ADAL" clId="{D732739D-45CD-443F-A45A-A40EDAF14566}" dt="2023-01-03T04:49:20.697" v="8"/>
        <pc:sldMkLst>
          <pc:docMk/>
          <pc:sldMk cId="623038521" sldId="506"/>
        </pc:sldMkLst>
      </pc:sldChg>
      <pc:sldChg chg="modSp mod addCm">
        <pc:chgData name="Ayan Daluz" userId="befa8149-c6af-46c9-b27d-15d84abc302f" providerId="ADAL" clId="{D732739D-45CD-443F-A45A-A40EDAF14566}" dt="2023-01-03T04:46:06.831" v="4"/>
        <pc:sldMkLst>
          <pc:docMk/>
          <pc:sldMk cId="1385239115" sldId="542"/>
        </pc:sldMkLst>
        <pc:spChg chg="mod">
          <ac:chgData name="Ayan Daluz" userId="befa8149-c6af-46c9-b27d-15d84abc302f" providerId="ADAL" clId="{D732739D-45CD-443F-A45A-A40EDAF14566}" dt="2023-01-03T04:45:46.951" v="3" actId="20577"/>
          <ac:spMkLst>
            <pc:docMk/>
            <pc:sldMk cId="1385239115" sldId="542"/>
            <ac:spMk id="7" creationId="{DAA945A5-8FEA-4C12-8848-FA2AE3698B17}"/>
          </ac:spMkLst>
        </pc:spChg>
      </pc:sldChg>
      <pc:sldChg chg="modSp mod addCm">
        <pc:chgData name="Ayan Daluz" userId="befa8149-c6af-46c9-b27d-15d84abc302f" providerId="ADAL" clId="{D732739D-45CD-443F-A45A-A40EDAF14566}" dt="2023-01-03T04:47:46.945" v="7"/>
        <pc:sldMkLst>
          <pc:docMk/>
          <pc:sldMk cId="3590345420" sldId="552"/>
        </pc:sldMkLst>
        <pc:spChg chg="mod">
          <ac:chgData name="Ayan Daluz" userId="befa8149-c6af-46c9-b27d-15d84abc302f" providerId="ADAL" clId="{D732739D-45CD-443F-A45A-A40EDAF14566}" dt="2023-01-03T04:47:36.640" v="6" actId="20577"/>
          <ac:spMkLst>
            <pc:docMk/>
            <pc:sldMk cId="3590345420" sldId="552"/>
            <ac:spMk id="7" creationId="{DAA945A5-8FEA-4C12-8848-FA2AE3698B17}"/>
          </ac:spMkLst>
        </pc:spChg>
      </pc:sldChg>
      <pc:sldChg chg="modSp mod addCm">
        <pc:chgData name="Ayan Daluz" userId="befa8149-c6af-46c9-b27d-15d84abc302f" providerId="ADAL" clId="{D732739D-45CD-443F-A45A-A40EDAF14566}" dt="2023-01-03T04:52:25.071" v="11"/>
        <pc:sldMkLst>
          <pc:docMk/>
          <pc:sldMk cId="1387781938" sldId="580"/>
        </pc:sldMkLst>
        <pc:spChg chg="mod">
          <ac:chgData name="Ayan Daluz" userId="befa8149-c6af-46c9-b27d-15d84abc302f" providerId="ADAL" clId="{D732739D-45CD-443F-A45A-A40EDAF14566}" dt="2023-01-03T04:52:12.151" v="10" actId="20577"/>
          <ac:spMkLst>
            <pc:docMk/>
            <pc:sldMk cId="1387781938" sldId="580"/>
            <ac:spMk id="9" creationId="{042D9E7B-D1BB-4A59-8D12-11E6C2FA55AC}"/>
          </ac:spMkLst>
        </pc:spChg>
      </pc:sldChg>
    </pc:docChg>
  </pc:docChgLst>
  <pc:docChgLst>
    <pc:chgData name="Bea Montenegro" userId="65d3c91a-73e9-4799-becb-247b768c9783" providerId="ADAL" clId="{BB39563C-5C02-4237-9D2B-8FBBCEBB5EAC}"/>
    <pc:docChg chg="modSld">
      <pc:chgData name="Bea Montenegro" userId="65d3c91a-73e9-4799-becb-247b768c9783" providerId="ADAL" clId="{BB39563C-5C02-4237-9D2B-8FBBCEBB5EAC}" dt="2022-02-18T07:36:06.596" v="5" actId="1076"/>
      <pc:docMkLst>
        <pc:docMk/>
      </pc:docMkLst>
      <pc:sldChg chg="modSp mod">
        <pc:chgData name="Bea Montenegro" userId="65d3c91a-73e9-4799-becb-247b768c9783" providerId="ADAL" clId="{BB39563C-5C02-4237-9D2B-8FBBCEBB5EAC}" dt="2022-02-18T07:36:06.596" v="5" actId="1076"/>
        <pc:sldMkLst>
          <pc:docMk/>
          <pc:sldMk cId="1780135572" sldId="543"/>
        </pc:sldMkLst>
        <pc:spChg chg="mod">
          <ac:chgData name="Bea Montenegro" userId="65d3c91a-73e9-4799-becb-247b768c9783" providerId="ADAL" clId="{BB39563C-5C02-4237-9D2B-8FBBCEBB5EAC}" dt="2022-02-18T07:36:00.516" v="3" actId="14100"/>
          <ac:spMkLst>
            <pc:docMk/>
            <pc:sldMk cId="1780135572" sldId="543"/>
            <ac:spMk id="21" creationId="{042D9E7B-D1BB-4A59-8D12-11E6C2FA55AC}"/>
          </ac:spMkLst>
        </pc:spChg>
        <pc:picChg chg="mod">
          <ac:chgData name="Bea Montenegro" userId="65d3c91a-73e9-4799-becb-247b768c9783" providerId="ADAL" clId="{BB39563C-5C02-4237-9D2B-8FBBCEBB5EAC}" dt="2022-02-18T07:36:06.596" v="5" actId="1076"/>
          <ac:picMkLst>
            <pc:docMk/>
            <pc:sldMk cId="1780135572" sldId="543"/>
            <ac:picMk id="2" creationId="{00000000-0000-0000-0000-000000000000}"/>
          </ac:picMkLst>
        </pc:picChg>
      </pc:sldChg>
      <pc:sldChg chg="modSp mod">
        <pc:chgData name="Bea Montenegro" userId="65d3c91a-73e9-4799-becb-247b768c9783" providerId="ADAL" clId="{BB39563C-5C02-4237-9D2B-8FBBCEBB5EAC}" dt="2022-02-18T07:35:41.876" v="2" actId="1076"/>
        <pc:sldMkLst>
          <pc:docMk/>
          <pc:sldMk cId="902981909" sldId="814"/>
        </pc:sldMkLst>
        <pc:spChg chg="mod">
          <ac:chgData name="Bea Montenegro" userId="65d3c91a-73e9-4799-becb-247b768c9783" providerId="ADAL" clId="{BB39563C-5C02-4237-9D2B-8FBBCEBB5EAC}" dt="2022-02-18T07:35:36.223" v="0" actId="14100"/>
          <ac:spMkLst>
            <pc:docMk/>
            <pc:sldMk cId="902981909" sldId="814"/>
            <ac:spMk id="21" creationId="{042D9E7B-D1BB-4A59-8D12-11E6C2FA55AC}"/>
          </ac:spMkLst>
        </pc:spChg>
        <pc:picChg chg="mod">
          <ac:chgData name="Bea Montenegro" userId="65d3c91a-73e9-4799-becb-247b768c9783" providerId="ADAL" clId="{BB39563C-5C02-4237-9D2B-8FBBCEBB5EAC}" dt="2022-02-18T07:35:41.876" v="2" actId="1076"/>
          <ac:picMkLst>
            <pc:docMk/>
            <pc:sldMk cId="902981909" sldId="814"/>
            <ac:picMk id="2" creationId="{00000000-0000-0000-0000-00000000000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220F22-FF07-4A46-9B83-A65B7B08F0B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B44B9526-DCE9-4BBA-A07B-4152D05E01DD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Information on the </a:t>
          </a:r>
          <a:r>
            <a:rPr lang="en-US" sz="2000" dirty="0" err="1"/>
            <a:t>organisation</a:t>
          </a:r>
          <a:r>
            <a:rPr lang="en-US" sz="2000" dirty="0"/>
            <a:t>/employer</a:t>
          </a:r>
          <a:endParaRPr lang="en-AU" sz="2000" dirty="0"/>
        </a:p>
      </dgm:t>
    </dgm:pt>
    <dgm:pt modelId="{9099BC8F-6499-4677-B25F-5F2E267B87E1}" type="parTrans" cxnId="{A6387865-2535-4270-9573-21457763955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9D566DF3-3D3F-4495-873C-4B4ED44900FA}" type="sibTrans" cxnId="{A6387865-2535-4270-9573-21457763955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C5147A30-A5FC-4EC8-BC94-5B717CB9E484}">
      <dgm:prSet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Job type</a:t>
          </a:r>
        </a:p>
      </dgm:t>
    </dgm:pt>
    <dgm:pt modelId="{001EA386-8DA1-4E7A-9767-4BF52A9BAFD1}" type="parTrans" cxnId="{38963ABB-8B9C-46B9-925C-E4D0E6378E1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E58130BC-F531-497B-B792-A9D74DB454C7}" type="sibTrans" cxnId="{38963ABB-8B9C-46B9-925C-E4D0E6378E1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0260A135-CDEF-4E96-88D7-7EB621510A89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Job qualifications </a:t>
          </a:r>
          <a:endParaRPr lang="en-US" sz="2000" dirty="0"/>
        </a:p>
      </dgm:t>
    </dgm:pt>
    <dgm:pt modelId="{C87FC09B-C8F4-4D23-84C8-BAEF2CABA3A5}" type="parTrans" cxnId="{615D75C0-7783-4076-BA97-0B2AFF5BF49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14A34EA4-F89A-454F-9FE3-072F93332CCE}" type="sibTrans" cxnId="{615D75C0-7783-4076-BA97-0B2AFF5BF49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FBEA7949-6E09-4AF7-A43A-E9D6062C4381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Job role requirements </a:t>
          </a:r>
          <a:endParaRPr lang="en-US" sz="2000" dirty="0"/>
        </a:p>
      </dgm:t>
    </dgm:pt>
    <dgm:pt modelId="{8C2C5155-DA80-49A9-82CB-ABBB1B7016C1}" type="parTrans" cxnId="{3EE8AD88-2E7C-48BF-9D73-F7729E0EDFA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DFD71EBE-5BD6-4F78-B88D-ADAEEB42D1C1}" type="sibTrans" cxnId="{3EE8AD88-2E7C-48BF-9D73-F7729E0EDFA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03CDDCEF-FC53-494A-9EB9-B6183EF63985}" type="pres">
      <dgm:prSet presAssocID="{64220F22-FF07-4A46-9B83-A65B7B08F0B2}" presName="linear" presStyleCnt="0">
        <dgm:presLayoutVars>
          <dgm:animLvl val="lvl"/>
          <dgm:resizeHandles val="exact"/>
        </dgm:presLayoutVars>
      </dgm:prSet>
      <dgm:spPr/>
    </dgm:pt>
    <dgm:pt modelId="{A09BFDCA-E595-45F9-8F94-05CFA25F0875}" type="pres">
      <dgm:prSet presAssocID="{B44B9526-DCE9-4BBA-A07B-4152D05E01D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0EC6518-70CE-44BF-ADDC-6D92164BE794}" type="pres">
      <dgm:prSet presAssocID="{9D566DF3-3D3F-4495-873C-4B4ED44900FA}" presName="spacer" presStyleCnt="0"/>
      <dgm:spPr/>
    </dgm:pt>
    <dgm:pt modelId="{5D3BA067-BD7D-4F11-9A4D-B50818728C53}" type="pres">
      <dgm:prSet presAssocID="{C5147A30-A5FC-4EC8-BC94-5B717CB9E48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97C42C8-6BCD-490F-8EEF-4BDCC8C8E805}" type="pres">
      <dgm:prSet presAssocID="{E58130BC-F531-497B-B792-A9D74DB454C7}" presName="spacer" presStyleCnt="0"/>
      <dgm:spPr/>
    </dgm:pt>
    <dgm:pt modelId="{12EA9FD5-A13F-455B-A059-82B31B67B5D9}" type="pres">
      <dgm:prSet presAssocID="{0260A135-CDEF-4E96-88D7-7EB621510A8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261BD73-1273-4944-8452-03CA67AA678D}" type="pres">
      <dgm:prSet presAssocID="{14A34EA4-F89A-454F-9FE3-072F93332CCE}" presName="spacer" presStyleCnt="0"/>
      <dgm:spPr/>
    </dgm:pt>
    <dgm:pt modelId="{2EBA2610-ED22-47AB-9768-1C3E174F01BA}" type="pres">
      <dgm:prSet presAssocID="{FBEA7949-6E09-4AF7-A43A-E9D6062C438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3C20736-3D7D-44E0-84A4-B8A9374DFA60}" type="presOf" srcId="{FBEA7949-6E09-4AF7-A43A-E9D6062C4381}" destId="{2EBA2610-ED22-47AB-9768-1C3E174F01BA}" srcOrd="0" destOrd="0" presId="urn:microsoft.com/office/officeart/2005/8/layout/vList2"/>
    <dgm:cxn modelId="{A6387865-2535-4270-9573-21457763955A}" srcId="{64220F22-FF07-4A46-9B83-A65B7B08F0B2}" destId="{B44B9526-DCE9-4BBA-A07B-4152D05E01DD}" srcOrd="0" destOrd="0" parTransId="{9099BC8F-6499-4677-B25F-5F2E267B87E1}" sibTransId="{9D566DF3-3D3F-4495-873C-4B4ED44900FA}"/>
    <dgm:cxn modelId="{40901773-03B4-48C0-9758-1E61356C35AC}" type="presOf" srcId="{C5147A30-A5FC-4EC8-BC94-5B717CB9E484}" destId="{5D3BA067-BD7D-4F11-9A4D-B50818728C53}" srcOrd="0" destOrd="0" presId="urn:microsoft.com/office/officeart/2005/8/layout/vList2"/>
    <dgm:cxn modelId="{3EE8AD88-2E7C-48BF-9D73-F7729E0EDFA8}" srcId="{64220F22-FF07-4A46-9B83-A65B7B08F0B2}" destId="{FBEA7949-6E09-4AF7-A43A-E9D6062C4381}" srcOrd="3" destOrd="0" parTransId="{8C2C5155-DA80-49A9-82CB-ABBB1B7016C1}" sibTransId="{DFD71EBE-5BD6-4F78-B88D-ADAEEB42D1C1}"/>
    <dgm:cxn modelId="{93F6BA88-A20B-47BC-82DC-8D2202F76A40}" type="presOf" srcId="{B44B9526-DCE9-4BBA-A07B-4152D05E01DD}" destId="{A09BFDCA-E595-45F9-8F94-05CFA25F0875}" srcOrd="0" destOrd="0" presId="urn:microsoft.com/office/officeart/2005/8/layout/vList2"/>
    <dgm:cxn modelId="{566EA9B4-F8B6-48DE-AD1E-FE05097C1195}" type="presOf" srcId="{64220F22-FF07-4A46-9B83-A65B7B08F0B2}" destId="{03CDDCEF-FC53-494A-9EB9-B6183EF63985}" srcOrd="0" destOrd="0" presId="urn:microsoft.com/office/officeart/2005/8/layout/vList2"/>
    <dgm:cxn modelId="{2592A0BA-D225-4EA6-A022-7C195A1B7AD0}" type="presOf" srcId="{0260A135-CDEF-4E96-88D7-7EB621510A89}" destId="{12EA9FD5-A13F-455B-A059-82B31B67B5D9}" srcOrd="0" destOrd="0" presId="urn:microsoft.com/office/officeart/2005/8/layout/vList2"/>
    <dgm:cxn modelId="{38963ABB-8B9C-46B9-925C-E4D0E6378E17}" srcId="{64220F22-FF07-4A46-9B83-A65B7B08F0B2}" destId="{C5147A30-A5FC-4EC8-BC94-5B717CB9E484}" srcOrd="1" destOrd="0" parTransId="{001EA386-8DA1-4E7A-9767-4BF52A9BAFD1}" sibTransId="{E58130BC-F531-497B-B792-A9D74DB454C7}"/>
    <dgm:cxn modelId="{615D75C0-7783-4076-BA97-0B2AFF5BF491}" srcId="{64220F22-FF07-4A46-9B83-A65B7B08F0B2}" destId="{0260A135-CDEF-4E96-88D7-7EB621510A89}" srcOrd="2" destOrd="0" parTransId="{C87FC09B-C8F4-4D23-84C8-BAEF2CABA3A5}" sibTransId="{14A34EA4-F89A-454F-9FE3-072F93332CCE}"/>
    <dgm:cxn modelId="{F9508EC7-6464-4D21-A585-1566D929922D}" type="presParOf" srcId="{03CDDCEF-FC53-494A-9EB9-B6183EF63985}" destId="{A09BFDCA-E595-45F9-8F94-05CFA25F0875}" srcOrd="0" destOrd="0" presId="urn:microsoft.com/office/officeart/2005/8/layout/vList2"/>
    <dgm:cxn modelId="{D111CC7E-E731-4349-ABC7-AA2535D61982}" type="presParOf" srcId="{03CDDCEF-FC53-494A-9EB9-B6183EF63985}" destId="{A0EC6518-70CE-44BF-ADDC-6D92164BE794}" srcOrd="1" destOrd="0" presId="urn:microsoft.com/office/officeart/2005/8/layout/vList2"/>
    <dgm:cxn modelId="{1C88E8AC-1FC3-45B3-8280-8785269DF10C}" type="presParOf" srcId="{03CDDCEF-FC53-494A-9EB9-B6183EF63985}" destId="{5D3BA067-BD7D-4F11-9A4D-B50818728C53}" srcOrd="2" destOrd="0" presId="urn:microsoft.com/office/officeart/2005/8/layout/vList2"/>
    <dgm:cxn modelId="{5B26A214-734A-45F0-86FC-DC50DD9F38C1}" type="presParOf" srcId="{03CDDCEF-FC53-494A-9EB9-B6183EF63985}" destId="{B97C42C8-6BCD-490F-8EEF-4BDCC8C8E805}" srcOrd="3" destOrd="0" presId="urn:microsoft.com/office/officeart/2005/8/layout/vList2"/>
    <dgm:cxn modelId="{F4F7EA46-C45D-4504-9EDF-F2232287BE1A}" type="presParOf" srcId="{03CDDCEF-FC53-494A-9EB9-B6183EF63985}" destId="{12EA9FD5-A13F-455B-A059-82B31B67B5D9}" srcOrd="4" destOrd="0" presId="urn:microsoft.com/office/officeart/2005/8/layout/vList2"/>
    <dgm:cxn modelId="{5138C79E-FE08-4F4B-BD35-BE7D7C073FEA}" type="presParOf" srcId="{03CDDCEF-FC53-494A-9EB9-B6183EF63985}" destId="{B261BD73-1273-4944-8452-03CA67AA678D}" srcOrd="5" destOrd="0" presId="urn:microsoft.com/office/officeart/2005/8/layout/vList2"/>
    <dgm:cxn modelId="{1400FCD1-5FC3-4DED-98A9-5FF8F77998E5}" type="presParOf" srcId="{03CDDCEF-FC53-494A-9EB9-B6183EF63985}" destId="{2EBA2610-ED22-47AB-9768-1C3E174F01BA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220F22-FF07-4A46-9B83-A65B7B08F0B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B44B9526-DCE9-4BBA-A07B-4152D05E01DD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Working conditions such as job environment and job scheduling</a:t>
          </a:r>
          <a:endParaRPr lang="en-AU" sz="2000" dirty="0"/>
        </a:p>
      </dgm:t>
    </dgm:pt>
    <dgm:pt modelId="{9099BC8F-6499-4677-B25F-5F2E267B87E1}" type="parTrans" cxnId="{A6387865-2535-4270-9573-21457763955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9D566DF3-3D3F-4495-873C-4B4ED44900FA}" type="sibTrans" cxnId="{A6387865-2535-4270-9573-21457763955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A698A51A-F94D-44B7-B503-D5396893A56D}">
      <dgm:prSet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Supervision requirements </a:t>
          </a:r>
        </a:p>
      </dgm:t>
    </dgm:pt>
    <dgm:pt modelId="{DA6A7BD5-385B-47D8-94A8-BCA70CAB6438}" type="parTrans" cxnId="{CE851C82-3895-46C3-B3D3-37C29D129A6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A48559F-FE12-48E1-BF09-6257313AE244}" type="sibTrans" cxnId="{CE851C82-3895-46C3-B3D3-37C29D129A6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0D75F57-3332-44AA-B067-9D96B8C153D1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/>
            <a:t>Delegation requirements </a:t>
          </a:r>
          <a:endParaRPr lang="en-US" sz="2000" dirty="0"/>
        </a:p>
      </dgm:t>
    </dgm:pt>
    <dgm:pt modelId="{C75A84C6-DF7B-4211-9C63-645D58164B23}" type="parTrans" cxnId="{E2430AB3-07B1-4D0A-BFAA-C7CE8F4CFEE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AA217AF-D41E-4DAC-98E5-15B2057A6A0B}" type="sibTrans" cxnId="{E2430AB3-07B1-4D0A-BFAA-C7CE8F4CFEE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E8A39EDE-51FB-49E2-A413-C8FC29C2D934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/>
            <a:t>Reporting lines</a:t>
          </a:r>
          <a:endParaRPr lang="en-US" sz="2000" dirty="0"/>
        </a:p>
      </dgm:t>
    </dgm:pt>
    <dgm:pt modelId="{D5F57C56-4B23-448A-9FA4-316A2924FD9B}" type="parTrans" cxnId="{39514022-698C-4B48-B130-799CD614DB8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2E5D6D8C-65C7-4C66-8691-949AB16107A2}" type="sibTrans" cxnId="{39514022-698C-4B48-B130-799CD614DB8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03CDDCEF-FC53-494A-9EB9-B6183EF63985}" type="pres">
      <dgm:prSet presAssocID="{64220F22-FF07-4A46-9B83-A65B7B08F0B2}" presName="linear" presStyleCnt="0">
        <dgm:presLayoutVars>
          <dgm:animLvl val="lvl"/>
          <dgm:resizeHandles val="exact"/>
        </dgm:presLayoutVars>
      </dgm:prSet>
      <dgm:spPr/>
    </dgm:pt>
    <dgm:pt modelId="{A09BFDCA-E595-45F9-8F94-05CFA25F0875}" type="pres">
      <dgm:prSet presAssocID="{B44B9526-DCE9-4BBA-A07B-4152D05E01D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0EC6518-70CE-44BF-ADDC-6D92164BE794}" type="pres">
      <dgm:prSet presAssocID="{9D566DF3-3D3F-4495-873C-4B4ED44900FA}" presName="spacer" presStyleCnt="0"/>
      <dgm:spPr/>
    </dgm:pt>
    <dgm:pt modelId="{9643F67A-16CF-4B4F-A839-26A3C9A00A44}" type="pres">
      <dgm:prSet presAssocID="{A698A51A-F94D-44B7-B503-D5396893A56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052F62A-2BF1-441F-AD5B-9815966B3363}" type="pres">
      <dgm:prSet presAssocID="{4A48559F-FE12-48E1-BF09-6257313AE244}" presName="spacer" presStyleCnt="0"/>
      <dgm:spPr/>
    </dgm:pt>
    <dgm:pt modelId="{07343F85-4720-4105-9197-E95113A2633F}" type="pres">
      <dgm:prSet presAssocID="{40D75F57-3332-44AA-B067-9D96B8C153D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30CAD21-8EC3-4EB8-B52E-393E34ECC7E1}" type="pres">
      <dgm:prSet presAssocID="{3AA217AF-D41E-4DAC-98E5-15B2057A6A0B}" presName="spacer" presStyleCnt="0"/>
      <dgm:spPr/>
    </dgm:pt>
    <dgm:pt modelId="{5917274E-063C-413D-B326-7E5B8DB35D27}" type="pres">
      <dgm:prSet presAssocID="{E8A39EDE-51FB-49E2-A413-C8FC29C2D93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9514022-698C-4B48-B130-799CD614DB8E}" srcId="{64220F22-FF07-4A46-9B83-A65B7B08F0B2}" destId="{E8A39EDE-51FB-49E2-A413-C8FC29C2D934}" srcOrd="3" destOrd="0" parTransId="{D5F57C56-4B23-448A-9FA4-316A2924FD9B}" sibTransId="{2E5D6D8C-65C7-4C66-8691-949AB16107A2}"/>
    <dgm:cxn modelId="{E3509442-1635-4743-BE82-6873615A4D71}" type="presOf" srcId="{A698A51A-F94D-44B7-B503-D5396893A56D}" destId="{9643F67A-16CF-4B4F-A839-26A3C9A00A44}" srcOrd="0" destOrd="0" presId="urn:microsoft.com/office/officeart/2005/8/layout/vList2"/>
    <dgm:cxn modelId="{A6387865-2535-4270-9573-21457763955A}" srcId="{64220F22-FF07-4A46-9B83-A65B7B08F0B2}" destId="{B44B9526-DCE9-4BBA-A07B-4152D05E01DD}" srcOrd="0" destOrd="0" parTransId="{9099BC8F-6499-4677-B25F-5F2E267B87E1}" sibTransId="{9D566DF3-3D3F-4495-873C-4B4ED44900FA}"/>
    <dgm:cxn modelId="{C94B8D57-52B9-4AD6-8F34-859B3D81DAA6}" type="presOf" srcId="{40D75F57-3332-44AA-B067-9D96B8C153D1}" destId="{07343F85-4720-4105-9197-E95113A2633F}" srcOrd="0" destOrd="0" presId="urn:microsoft.com/office/officeart/2005/8/layout/vList2"/>
    <dgm:cxn modelId="{CE851C82-3895-46C3-B3D3-37C29D129A61}" srcId="{64220F22-FF07-4A46-9B83-A65B7B08F0B2}" destId="{A698A51A-F94D-44B7-B503-D5396893A56D}" srcOrd="1" destOrd="0" parTransId="{DA6A7BD5-385B-47D8-94A8-BCA70CAB6438}" sibTransId="{4A48559F-FE12-48E1-BF09-6257313AE244}"/>
    <dgm:cxn modelId="{93F6BA88-A20B-47BC-82DC-8D2202F76A40}" type="presOf" srcId="{B44B9526-DCE9-4BBA-A07B-4152D05E01DD}" destId="{A09BFDCA-E595-45F9-8F94-05CFA25F0875}" srcOrd="0" destOrd="0" presId="urn:microsoft.com/office/officeart/2005/8/layout/vList2"/>
    <dgm:cxn modelId="{9C634596-E1ED-4557-8907-2B0BDF6B3CBE}" type="presOf" srcId="{E8A39EDE-51FB-49E2-A413-C8FC29C2D934}" destId="{5917274E-063C-413D-B326-7E5B8DB35D27}" srcOrd="0" destOrd="0" presId="urn:microsoft.com/office/officeart/2005/8/layout/vList2"/>
    <dgm:cxn modelId="{E2430AB3-07B1-4D0A-BFAA-C7CE8F4CFEE2}" srcId="{64220F22-FF07-4A46-9B83-A65B7B08F0B2}" destId="{40D75F57-3332-44AA-B067-9D96B8C153D1}" srcOrd="2" destOrd="0" parTransId="{C75A84C6-DF7B-4211-9C63-645D58164B23}" sibTransId="{3AA217AF-D41E-4DAC-98E5-15B2057A6A0B}"/>
    <dgm:cxn modelId="{566EA9B4-F8B6-48DE-AD1E-FE05097C1195}" type="presOf" srcId="{64220F22-FF07-4A46-9B83-A65B7B08F0B2}" destId="{03CDDCEF-FC53-494A-9EB9-B6183EF63985}" srcOrd="0" destOrd="0" presId="urn:microsoft.com/office/officeart/2005/8/layout/vList2"/>
    <dgm:cxn modelId="{F9508EC7-6464-4D21-A585-1566D929922D}" type="presParOf" srcId="{03CDDCEF-FC53-494A-9EB9-B6183EF63985}" destId="{A09BFDCA-E595-45F9-8F94-05CFA25F0875}" srcOrd="0" destOrd="0" presId="urn:microsoft.com/office/officeart/2005/8/layout/vList2"/>
    <dgm:cxn modelId="{D111CC7E-E731-4349-ABC7-AA2535D61982}" type="presParOf" srcId="{03CDDCEF-FC53-494A-9EB9-B6183EF63985}" destId="{A0EC6518-70CE-44BF-ADDC-6D92164BE794}" srcOrd="1" destOrd="0" presId="urn:microsoft.com/office/officeart/2005/8/layout/vList2"/>
    <dgm:cxn modelId="{C440FDB3-BD6F-401A-A965-10392175B3FC}" type="presParOf" srcId="{03CDDCEF-FC53-494A-9EB9-B6183EF63985}" destId="{9643F67A-16CF-4B4F-A839-26A3C9A00A44}" srcOrd="2" destOrd="0" presId="urn:microsoft.com/office/officeart/2005/8/layout/vList2"/>
    <dgm:cxn modelId="{43AFA69C-329B-4937-951B-C98F8F149D06}" type="presParOf" srcId="{03CDDCEF-FC53-494A-9EB9-B6183EF63985}" destId="{0052F62A-2BF1-441F-AD5B-9815966B3363}" srcOrd="3" destOrd="0" presId="urn:microsoft.com/office/officeart/2005/8/layout/vList2"/>
    <dgm:cxn modelId="{2337EC98-69C6-40E5-8DB9-52D1CE015546}" type="presParOf" srcId="{03CDDCEF-FC53-494A-9EB9-B6183EF63985}" destId="{07343F85-4720-4105-9197-E95113A2633F}" srcOrd="4" destOrd="0" presId="urn:microsoft.com/office/officeart/2005/8/layout/vList2"/>
    <dgm:cxn modelId="{3B051D6F-772D-408C-BE6F-94079B5E313D}" type="presParOf" srcId="{03CDDCEF-FC53-494A-9EB9-B6183EF63985}" destId="{530CAD21-8EC3-4EB8-B52E-393E34ECC7E1}" srcOrd="5" destOrd="0" presId="urn:microsoft.com/office/officeart/2005/8/layout/vList2"/>
    <dgm:cxn modelId="{CAEC5AE0-9C07-4522-B16E-A453F79D74AA}" type="presParOf" srcId="{03CDDCEF-FC53-494A-9EB9-B6183EF63985}" destId="{5917274E-063C-413D-B326-7E5B8DB35D2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A75F85A-9E7D-4AC8-B2C0-9F216D67F63D}" type="doc">
      <dgm:prSet loTypeId="urn:microsoft.com/office/officeart/2005/8/layout/h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200DDCC8-4965-45D0-A1E3-A2DEA45C3F06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Expected performance results </a:t>
          </a:r>
          <a:endParaRPr lang="en-AU" sz="2000" dirty="0"/>
        </a:p>
      </dgm:t>
    </dgm:pt>
    <dgm:pt modelId="{0022C225-9E44-44A0-8854-A7CD3DFF14BD}" type="parTrans" cxnId="{7E8631A8-B42A-462C-8B89-BC5413FD64B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F44E760-D00B-4B8D-85DC-C3BDE599E064}" type="sibTrans" cxnId="{7E8631A8-B42A-462C-8B89-BC5413FD64B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5393C5C-7DCD-4048-8EEC-7800CDD724F6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Behaviour</a:t>
          </a:r>
          <a:endParaRPr lang="en-US" sz="2000" dirty="0"/>
        </a:p>
      </dgm:t>
    </dgm:pt>
    <dgm:pt modelId="{68FF49AF-4105-457C-BF8A-CF8DF0A4FDFD}" type="parTrans" cxnId="{9A632112-3DE2-48EA-88B9-089CFB8490C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D5D9417-1708-437F-A313-0C7EC6A5BDD0}" type="sibTrans" cxnId="{9A632112-3DE2-48EA-88B9-089CFB8490C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66255374-E29F-438A-8E28-1EE423D81CC4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Actions</a:t>
          </a:r>
          <a:endParaRPr lang="en-US" sz="2000" dirty="0"/>
        </a:p>
      </dgm:t>
    </dgm:pt>
    <dgm:pt modelId="{52FFCACB-95D4-4290-8486-DB9930E3F7C1}" type="parTrans" cxnId="{71C0FFBA-4792-4FB0-B94B-F6B893BDABDF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02FE143-D2E9-4000-819E-E7836D0FF71F}" type="sibTrans" cxnId="{71C0FFBA-4792-4FB0-B94B-F6B893BDABDF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EA001A4-7689-47AF-8E98-0ABEADC18F65}" type="pres">
      <dgm:prSet presAssocID="{6A75F85A-9E7D-4AC8-B2C0-9F216D67F63D}" presName="Name0" presStyleCnt="0">
        <dgm:presLayoutVars>
          <dgm:dir/>
          <dgm:resizeHandles val="exact"/>
        </dgm:presLayoutVars>
      </dgm:prSet>
      <dgm:spPr/>
    </dgm:pt>
    <dgm:pt modelId="{DB022CD1-72E4-4F6C-A9C6-2DA69EB243F8}" type="pres">
      <dgm:prSet presAssocID="{200DDCC8-4965-45D0-A1E3-A2DEA45C3F06}" presName="node" presStyleLbl="node1" presStyleIdx="0" presStyleCnt="3">
        <dgm:presLayoutVars>
          <dgm:bulletEnabled val="1"/>
        </dgm:presLayoutVars>
      </dgm:prSet>
      <dgm:spPr/>
    </dgm:pt>
    <dgm:pt modelId="{E1620053-C65A-4EED-8E03-59A5281DF09E}" type="pres">
      <dgm:prSet presAssocID="{1F44E760-D00B-4B8D-85DC-C3BDE599E064}" presName="sibTrans" presStyleCnt="0"/>
      <dgm:spPr/>
    </dgm:pt>
    <dgm:pt modelId="{24573DF0-767F-436C-BD0B-3270F78182BB}" type="pres">
      <dgm:prSet presAssocID="{45393C5C-7DCD-4048-8EEC-7800CDD724F6}" presName="node" presStyleLbl="node1" presStyleIdx="1" presStyleCnt="3">
        <dgm:presLayoutVars>
          <dgm:bulletEnabled val="1"/>
        </dgm:presLayoutVars>
      </dgm:prSet>
      <dgm:spPr/>
    </dgm:pt>
    <dgm:pt modelId="{4136C739-1B46-4104-AF8F-8670A8D45C2B}" type="pres">
      <dgm:prSet presAssocID="{1D5D9417-1708-437F-A313-0C7EC6A5BDD0}" presName="sibTrans" presStyleCnt="0"/>
      <dgm:spPr/>
    </dgm:pt>
    <dgm:pt modelId="{C4F24832-0EC7-4D8D-8630-2F199276F1D7}" type="pres">
      <dgm:prSet presAssocID="{66255374-E29F-438A-8E28-1EE423D81CC4}" presName="node" presStyleLbl="node1" presStyleIdx="2" presStyleCnt="3">
        <dgm:presLayoutVars>
          <dgm:bulletEnabled val="1"/>
        </dgm:presLayoutVars>
      </dgm:prSet>
      <dgm:spPr/>
    </dgm:pt>
  </dgm:ptLst>
  <dgm:cxnLst>
    <dgm:cxn modelId="{9A632112-3DE2-48EA-88B9-089CFB8490C0}" srcId="{6A75F85A-9E7D-4AC8-B2C0-9F216D67F63D}" destId="{45393C5C-7DCD-4048-8EEC-7800CDD724F6}" srcOrd="1" destOrd="0" parTransId="{68FF49AF-4105-457C-BF8A-CF8DF0A4FDFD}" sibTransId="{1D5D9417-1708-437F-A313-0C7EC6A5BDD0}"/>
    <dgm:cxn modelId="{99724146-2877-4E70-A6A4-4D51B5386BFA}" type="presOf" srcId="{45393C5C-7DCD-4048-8EEC-7800CDD724F6}" destId="{24573DF0-767F-436C-BD0B-3270F78182BB}" srcOrd="0" destOrd="0" presId="urn:microsoft.com/office/officeart/2005/8/layout/hList6"/>
    <dgm:cxn modelId="{7E8631A8-B42A-462C-8B89-BC5413FD64B5}" srcId="{6A75F85A-9E7D-4AC8-B2C0-9F216D67F63D}" destId="{200DDCC8-4965-45D0-A1E3-A2DEA45C3F06}" srcOrd="0" destOrd="0" parTransId="{0022C225-9E44-44A0-8854-A7CD3DFF14BD}" sibTransId="{1F44E760-D00B-4B8D-85DC-C3BDE599E064}"/>
    <dgm:cxn modelId="{71C0FFBA-4792-4FB0-B94B-F6B893BDABDF}" srcId="{6A75F85A-9E7D-4AC8-B2C0-9F216D67F63D}" destId="{66255374-E29F-438A-8E28-1EE423D81CC4}" srcOrd="2" destOrd="0" parTransId="{52FFCACB-95D4-4290-8486-DB9930E3F7C1}" sibTransId="{302FE143-D2E9-4000-819E-E7836D0FF71F}"/>
    <dgm:cxn modelId="{B3337CD3-66A8-4C3A-B183-97A642BFEA0C}" type="presOf" srcId="{6A75F85A-9E7D-4AC8-B2C0-9F216D67F63D}" destId="{7EA001A4-7689-47AF-8E98-0ABEADC18F65}" srcOrd="0" destOrd="0" presId="urn:microsoft.com/office/officeart/2005/8/layout/hList6"/>
    <dgm:cxn modelId="{DC7761DB-83D1-4A50-AB9A-447CA558A3D9}" type="presOf" srcId="{66255374-E29F-438A-8E28-1EE423D81CC4}" destId="{C4F24832-0EC7-4D8D-8630-2F199276F1D7}" srcOrd="0" destOrd="0" presId="urn:microsoft.com/office/officeart/2005/8/layout/hList6"/>
    <dgm:cxn modelId="{4CA1B1F6-6C85-45F5-B0EF-34FE3B2C94C2}" type="presOf" srcId="{200DDCC8-4965-45D0-A1E3-A2DEA45C3F06}" destId="{DB022CD1-72E4-4F6C-A9C6-2DA69EB243F8}" srcOrd="0" destOrd="0" presId="urn:microsoft.com/office/officeart/2005/8/layout/hList6"/>
    <dgm:cxn modelId="{64C6B20E-88D6-47A1-B4B4-A2F65DB829B8}" type="presParOf" srcId="{7EA001A4-7689-47AF-8E98-0ABEADC18F65}" destId="{DB022CD1-72E4-4F6C-A9C6-2DA69EB243F8}" srcOrd="0" destOrd="0" presId="urn:microsoft.com/office/officeart/2005/8/layout/hList6"/>
    <dgm:cxn modelId="{F9A5C2E1-22ED-467E-B04F-A5E614076025}" type="presParOf" srcId="{7EA001A4-7689-47AF-8E98-0ABEADC18F65}" destId="{E1620053-C65A-4EED-8E03-59A5281DF09E}" srcOrd="1" destOrd="0" presId="urn:microsoft.com/office/officeart/2005/8/layout/hList6"/>
    <dgm:cxn modelId="{234F1B44-EF88-4EB3-AD30-DADC28B7AE8F}" type="presParOf" srcId="{7EA001A4-7689-47AF-8E98-0ABEADC18F65}" destId="{24573DF0-767F-436C-BD0B-3270F78182BB}" srcOrd="2" destOrd="0" presId="urn:microsoft.com/office/officeart/2005/8/layout/hList6"/>
    <dgm:cxn modelId="{9A9DF27B-58E9-4927-9960-76F4AA1D1D83}" type="presParOf" srcId="{7EA001A4-7689-47AF-8E98-0ABEADC18F65}" destId="{4136C739-1B46-4104-AF8F-8670A8D45C2B}" srcOrd="3" destOrd="0" presId="urn:microsoft.com/office/officeart/2005/8/layout/hList6"/>
    <dgm:cxn modelId="{47AD0CCC-3025-4324-B1CF-C61132C8CBF1}" type="presParOf" srcId="{7EA001A4-7689-47AF-8E98-0ABEADC18F65}" destId="{C4F24832-0EC7-4D8D-8630-2F199276F1D7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5E5C6AA-0523-4879-A0FA-54E3FBD3003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D62AFEE9-B412-4B4E-9CDD-D544DDE58F3A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Clarify the statement or make the idea more understandable </a:t>
          </a:r>
          <a:endParaRPr lang="en-AU" sz="2000" dirty="0"/>
        </a:p>
      </dgm:t>
    </dgm:pt>
    <dgm:pt modelId="{F3E36700-F9ED-4917-82AE-ADE0753B9A3C}" type="parTrans" cxnId="{5C25FC93-C8AA-4915-AAFB-5CF201D16CC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066DB2DB-BEEE-4EAC-81FE-7853A3480FBD}" type="sibTrans" cxnId="{5C25FC93-C8AA-4915-AAFB-5CF201D16CC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F48F07C7-8814-493A-8863-53676137743D}">
      <dgm:prSet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Confirm if something is correct or accurate</a:t>
          </a:r>
        </a:p>
      </dgm:t>
    </dgm:pt>
    <dgm:pt modelId="{4C708403-7DD6-4B26-B2DA-D81FE101E6EE}" type="parTrans" cxnId="{3BEE201B-5C19-4787-BA40-EE1CE8343C7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B595B3DA-2C2B-4B9A-9930-3E1FFC87AA99}" type="sibTrans" cxnId="{3BEE201B-5C19-4787-BA40-EE1CE8343C7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BF14F1EE-D06C-4523-904A-644F9B127011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Help you understand your job role scope and expectations</a:t>
          </a:r>
          <a:endParaRPr lang="en-US" sz="2000" dirty="0"/>
        </a:p>
      </dgm:t>
    </dgm:pt>
    <dgm:pt modelId="{0E82B714-90A7-4181-BB0B-9413802BB507}" type="parTrans" cxnId="{E2929A56-6F83-4506-B2EF-9DB7C9E9FF7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E75A55CF-E034-428A-9301-E3A3EA30CDCF}" type="sibTrans" cxnId="{E2929A56-6F83-4506-B2EF-9DB7C9E9FF7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3FF54FC-5196-49C8-9527-F416A4513B38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Confirm if your understanding of your job role scope and expectations is correct </a:t>
          </a:r>
          <a:endParaRPr lang="en-US" sz="2000" dirty="0"/>
        </a:p>
      </dgm:t>
    </dgm:pt>
    <dgm:pt modelId="{3DCE7CF7-3DA0-4C9B-B6F7-4BE207E6BF96}" type="parTrans" cxnId="{E9BBE3BA-1A7E-4A9B-8D15-5BFB938A1BB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5B7E13CD-7FB9-4E0C-B74F-53413ED11E78}" type="sibTrans" cxnId="{E9BBE3BA-1A7E-4A9B-8D15-5BFB938A1BB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FD02814-AE86-42B5-A175-BC1268C417FA}" type="pres">
      <dgm:prSet presAssocID="{15E5C6AA-0523-4879-A0FA-54E3FBD3003E}" presName="linear" presStyleCnt="0">
        <dgm:presLayoutVars>
          <dgm:animLvl val="lvl"/>
          <dgm:resizeHandles val="exact"/>
        </dgm:presLayoutVars>
      </dgm:prSet>
      <dgm:spPr/>
    </dgm:pt>
    <dgm:pt modelId="{2E607EAC-86AF-4FEE-9AE6-A8D2157B1009}" type="pres">
      <dgm:prSet presAssocID="{D62AFEE9-B412-4B4E-9CDD-D544DDE58F3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F32CB5E-541E-48D4-9179-0C0956427801}" type="pres">
      <dgm:prSet presAssocID="{066DB2DB-BEEE-4EAC-81FE-7853A3480FBD}" presName="spacer" presStyleCnt="0"/>
      <dgm:spPr/>
    </dgm:pt>
    <dgm:pt modelId="{1CEF6142-121D-462E-AA27-17FC94C9ABA1}" type="pres">
      <dgm:prSet presAssocID="{F48F07C7-8814-493A-8863-53676137743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CB57E26-1417-44F1-A557-C8BE8CC4EFE0}" type="pres">
      <dgm:prSet presAssocID="{B595B3DA-2C2B-4B9A-9930-3E1FFC87AA99}" presName="spacer" presStyleCnt="0"/>
      <dgm:spPr/>
    </dgm:pt>
    <dgm:pt modelId="{BAB2B8D6-AF61-427E-8C45-D4C1F4EE8A97}" type="pres">
      <dgm:prSet presAssocID="{BF14F1EE-D06C-4523-904A-644F9B12701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0FE3695-36A1-4012-89BC-24EAF90C6C29}" type="pres">
      <dgm:prSet presAssocID="{E75A55CF-E034-428A-9301-E3A3EA30CDCF}" presName="spacer" presStyleCnt="0"/>
      <dgm:spPr/>
    </dgm:pt>
    <dgm:pt modelId="{07779C91-AD5F-4C64-B705-EFF39E8BC74B}" type="pres">
      <dgm:prSet presAssocID="{43FF54FC-5196-49C8-9527-F416A4513B3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6CAD30C-E0FC-4A5E-A139-0C33DB5C5ADB}" type="presOf" srcId="{F48F07C7-8814-493A-8863-53676137743D}" destId="{1CEF6142-121D-462E-AA27-17FC94C9ABA1}" srcOrd="0" destOrd="0" presId="urn:microsoft.com/office/officeart/2005/8/layout/vList2"/>
    <dgm:cxn modelId="{9ADFD30C-3935-4A6B-8DCA-60CAD8824C15}" type="presOf" srcId="{D62AFEE9-B412-4B4E-9CDD-D544DDE58F3A}" destId="{2E607EAC-86AF-4FEE-9AE6-A8D2157B1009}" srcOrd="0" destOrd="0" presId="urn:microsoft.com/office/officeart/2005/8/layout/vList2"/>
    <dgm:cxn modelId="{3BEE201B-5C19-4787-BA40-EE1CE8343C7E}" srcId="{15E5C6AA-0523-4879-A0FA-54E3FBD3003E}" destId="{F48F07C7-8814-493A-8863-53676137743D}" srcOrd="1" destOrd="0" parTransId="{4C708403-7DD6-4B26-B2DA-D81FE101E6EE}" sibTransId="{B595B3DA-2C2B-4B9A-9930-3E1FFC87AA99}"/>
    <dgm:cxn modelId="{E2929A56-6F83-4506-B2EF-9DB7C9E9FF7E}" srcId="{15E5C6AA-0523-4879-A0FA-54E3FBD3003E}" destId="{BF14F1EE-D06C-4523-904A-644F9B127011}" srcOrd="2" destOrd="0" parTransId="{0E82B714-90A7-4181-BB0B-9413802BB507}" sibTransId="{E75A55CF-E034-428A-9301-E3A3EA30CDCF}"/>
    <dgm:cxn modelId="{4673635A-79C3-4598-BAB9-E490D44BEE09}" type="presOf" srcId="{BF14F1EE-D06C-4523-904A-644F9B127011}" destId="{BAB2B8D6-AF61-427E-8C45-D4C1F4EE8A97}" srcOrd="0" destOrd="0" presId="urn:microsoft.com/office/officeart/2005/8/layout/vList2"/>
    <dgm:cxn modelId="{5C25FC93-C8AA-4915-AAFB-5CF201D16CCC}" srcId="{15E5C6AA-0523-4879-A0FA-54E3FBD3003E}" destId="{D62AFEE9-B412-4B4E-9CDD-D544DDE58F3A}" srcOrd="0" destOrd="0" parTransId="{F3E36700-F9ED-4917-82AE-ADE0753B9A3C}" sibTransId="{066DB2DB-BEEE-4EAC-81FE-7853A3480FBD}"/>
    <dgm:cxn modelId="{69758CBA-F805-43CB-B9AB-153705DFA936}" type="presOf" srcId="{15E5C6AA-0523-4879-A0FA-54E3FBD3003E}" destId="{3FD02814-AE86-42B5-A175-BC1268C417FA}" srcOrd="0" destOrd="0" presId="urn:microsoft.com/office/officeart/2005/8/layout/vList2"/>
    <dgm:cxn modelId="{E9BBE3BA-1A7E-4A9B-8D15-5BFB938A1BBC}" srcId="{15E5C6AA-0523-4879-A0FA-54E3FBD3003E}" destId="{43FF54FC-5196-49C8-9527-F416A4513B38}" srcOrd="3" destOrd="0" parTransId="{3DCE7CF7-3DA0-4C9B-B6F7-4BE207E6BF96}" sibTransId="{5B7E13CD-7FB9-4E0C-B74F-53413ED11E78}"/>
    <dgm:cxn modelId="{DE7AB0C8-3B00-4671-8A75-552F664A9428}" type="presOf" srcId="{43FF54FC-5196-49C8-9527-F416A4513B38}" destId="{07779C91-AD5F-4C64-B705-EFF39E8BC74B}" srcOrd="0" destOrd="0" presId="urn:microsoft.com/office/officeart/2005/8/layout/vList2"/>
    <dgm:cxn modelId="{8EB0407C-095A-4591-9688-78662D3619CA}" type="presParOf" srcId="{3FD02814-AE86-42B5-A175-BC1268C417FA}" destId="{2E607EAC-86AF-4FEE-9AE6-A8D2157B1009}" srcOrd="0" destOrd="0" presId="urn:microsoft.com/office/officeart/2005/8/layout/vList2"/>
    <dgm:cxn modelId="{C344DD2D-CC5B-4771-9D98-746517544172}" type="presParOf" srcId="{3FD02814-AE86-42B5-A175-BC1268C417FA}" destId="{1F32CB5E-541E-48D4-9179-0C0956427801}" srcOrd="1" destOrd="0" presId="urn:microsoft.com/office/officeart/2005/8/layout/vList2"/>
    <dgm:cxn modelId="{9BA57C54-7E18-4980-88F6-63DD39CE1645}" type="presParOf" srcId="{3FD02814-AE86-42B5-A175-BC1268C417FA}" destId="{1CEF6142-121D-462E-AA27-17FC94C9ABA1}" srcOrd="2" destOrd="0" presId="urn:microsoft.com/office/officeart/2005/8/layout/vList2"/>
    <dgm:cxn modelId="{267C1FAF-8706-4CBF-AA7B-82413D4F0610}" type="presParOf" srcId="{3FD02814-AE86-42B5-A175-BC1268C417FA}" destId="{8CB57E26-1417-44F1-A557-C8BE8CC4EFE0}" srcOrd="3" destOrd="0" presId="urn:microsoft.com/office/officeart/2005/8/layout/vList2"/>
    <dgm:cxn modelId="{DEE737E7-19DE-4741-8CDE-7D72C3C03F75}" type="presParOf" srcId="{3FD02814-AE86-42B5-A175-BC1268C417FA}" destId="{BAB2B8D6-AF61-427E-8C45-D4C1F4EE8A97}" srcOrd="4" destOrd="0" presId="urn:microsoft.com/office/officeart/2005/8/layout/vList2"/>
    <dgm:cxn modelId="{BBE21683-CB5F-4988-89DB-ED121B3C8CD6}" type="presParOf" srcId="{3FD02814-AE86-42B5-A175-BC1268C417FA}" destId="{20FE3695-36A1-4012-89BC-24EAF90C6C29}" srcOrd="5" destOrd="0" presId="urn:microsoft.com/office/officeart/2005/8/layout/vList2"/>
    <dgm:cxn modelId="{D868C8A5-79DA-4076-9AC7-E927B0BF2F8E}" type="presParOf" srcId="{3FD02814-AE86-42B5-A175-BC1268C417FA}" destId="{07779C91-AD5F-4C64-B705-EFF39E8BC74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4C97823-F212-4536-965B-6B0E7C80252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F3268A9D-FC23-476C-8196-46BFB9FF6724}">
      <dgm:prSet phldrT="[Text]" custT="1"/>
      <dgm:spPr>
        <a:solidFill>
          <a:srgbClr val="458DCF"/>
        </a:solidFill>
      </dgm:spPr>
      <dgm:t>
        <a:bodyPr/>
        <a:lstStyle/>
        <a:p>
          <a:pPr marL="0"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If you are correct, you can confirm information again at the end of the meeting</a:t>
          </a:r>
          <a:endParaRPr lang="en-AU" sz="2000" dirty="0"/>
        </a:p>
      </dgm:t>
    </dgm:pt>
    <dgm:pt modelId="{A3BB9D30-F799-4FBE-88A3-C9BDA62F2005}" type="parTrans" cxnId="{EC9AD201-09D8-4D7C-AC62-84A302687B28}">
      <dgm:prSet/>
      <dgm:spPr/>
      <dgm:t>
        <a:bodyPr/>
        <a:lstStyle/>
        <a:p>
          <a:pPr marL="0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A825DAA3-A438-4971-AA76-1E96C5DAD71B}" type="sibTrans" cxnId="{EC9AD201-09D8-4D7C-AC62-84A302687B28}">
      <dgm:prSet/>
      <dgm:spPr/>
      <dgm:t>
        <a:bodyPr/>
        <a:lstStyle/>
        <a:p>
          <a:pPr marL="0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4EC2C04-DA97-4424-AB2C-F6A5361E927A}">
      <dgm:prSet custT="1"/>
      <dgm:spPr/>
      <dgm:t>
        <a:bodyPr/>
        <a:lstStyle/>
        <a:p>
          <a:pPr marL="0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If you are incorrect or confused, your supervisor can clarify information since they have more experience</a:t>
          </a:r>
          <a:endParaRPr lang="en-US" sz="2000" dirty="0"/>
        </a:p>
      </dgm:t>
    </dgm:pt>
    <dgm:pt modelId="{D8683AC7-78C9-4AD6-82DD-AFFC17700FCB}" type="parTrans" cxnId="{2E2F2C5D-0214-400E-89D3-3D03908B8E93}">
      <dgm:prSet/>
      <dgm:spPr/>
      <dgm:t>
        <a:bodyPr/>
        <a:lstStyle/>
        <a:p>
          <a:pPr marL="0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AA865567-FD21-452B-8361-25D4FBB4395A}" type="sibTrans" cxnId="{2E2F2C5D-0214-400E-89D3-3D03908B8E93}">
      <dgm:prSet/>
      <dgm:spPr/>
      <dgm:t>
        <a:bodyPr/>
        <a:lstStyle/>
        <a:p>
          <a:pPr marL="0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98E0A3B-F02C-4015-A727-FF2F047D17AC}" type="pres">
      <dgm:prSet presAssocID="{64C97823-F212-4536-965B-6B0E7C802520}" presName="linear" presStyleCnt="0">
        <dgm:presLayoutVars>
          <dgm:animLvl val="lvl"/>
          <dgm:resizeHandles val="exact"/>
        </dgm:presLayoutVars>
      </dgm:prSet>
      <dgm:spPr/>
    </dgm:pt>
    <dgm:pt modelId="{415990C0-62F4-4C61-AF5A-CF98E2F84A25}" type="pres">
      <dgm:prSet presAssocID="{F3268A9D-FC23-476C-8196-46BFB9FF672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FF72B12-6894-4166-A2AB-D575D3B2E8CF}" type="pres">
      <dgm:prSet presAssocID="{A825DAA3-A438-4971-AA76-1E96C5DAD71B}" presName="spacer" presStyleCnt="0"/>
      <dgm:spPr/>
    </dgm:pt>
    <dgm:pt modelId="{8E865B4B-B4B6-42F7-A6A6-A712407504DF}" type="pres">
      <dgm:prSet presAssocID="{34EC2C04-DA97-4424-AB2C-F6A5361E927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C9AD201-09D8-4D7C-AC62-84A302687B28}" srcId="{64C97823-F212-4536-965B-6B0E7C802520}" destId="{F3268A9D-FC23-476C-8196-46BFB9FF6724}" srcOrd="0" destOrd="0" parTransId="{A3BB9D30-F799-4FBE-88A3-C9BDA62F2005}" sibTransId="{A825DAA3-A438-4971-AA76-1E96C5DAD71B}"/>
    <dgm:cxn modelId="{DF14A50B-09CA-449E-BE00-2E47C4F9885B}" type="presOf" srcId="{34EC2C04-DA97-4424-AB2C-F6A5361E927A}" destId="{8E865B4B-B4B6-42F7-A6A6-A712407504DF}" srcOrd="0" destOrd="0" presId="urn:microsoft.com/office/officeart/2005/8/layout/vList2"/>
    <dgm:cxn modelId="{A1918C5B-19DB-4B00-B5EC-54C2F2406C3B}" type="presOf" srcId="{64C97823-F212-4536-965B-6B0E7C802520}" destId="{398E0A3B-F02C-4015-A727-FF2F047D17AC}" srcOrd="0" destOrd="0" presId="urn:microsoft.com/office/officeart/2005/8/layout/vList2"/>
    <dgm:cxn modelId="{2E2F2C5D-0214-400E-89D3-3D03908B8E93}" srcId="{64C97823-F212-4536-965B-6B0E7C802520}" destId="{34EC2C04-DA97-4424-AB2C-F6A5361E927A}" srcOrd="1" destOrd="0" parTransId="{D8683AC7-78C9-4AD6-82DD-AFFC17700FCB}" sibTransId="{AA865567-FD21-452B-8361-25D4FBB4395A}"/>
    <dgm:cxn modelId="{0A6D71F1-A763-4C85-9E5F-F72A406A91BB}" type="presOf" srcId="{F3268A9D-FC23-476C-8196-46BFB9FF6724}" destId="{415990C0-62F4-4C61-AF5A-CF98E2F84A25}" srcOrd="0" destOrd="0" presId="urn:microsoft.com/office/officeart/2005/8/layout/vList2"/>
    <dgm:cxn modelId="{E0722561-0078-4A48-B5BF-5CAE01DA84B5}" type="presParOf" srcId="{398E0A3B-F02C-4015-A727-FF2F047D17AC}" destId="{415990C0-62F4-4C61-AF5A-CF98E2F84A25}" srcOrd="0" destOrd="0" presId="urn:microsoft.com/office/officeart/2005/8/layout/vList2"/>
    <dgm:cxn modelId="{0F6D21EA-8060-49F5-8509-0CC667545376}" type="presParOf" srcId="{398E0A3B-F02C-4015-A727-FF2F047D17AC}" destId="{7FF72B12-6894-4166-A2AB-D575D3B2E8CF}" srcOrd="1" destOrd="0" presId="urn:microsoft.com/office/officeart/2005/8/layout/vList2"/>
    <dgm:cxn modelId="{F113F6FD-34A4-4927-9ACD-1D2C67418611}" type="presParOf" srcId="{398E0A3B-F02C-4015-A727-FF2F047D17AC}" destId="{8E865B4B-B4B6-42F7-A6A6-A712407504DF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2D31396-61B4-4E1B-9448-77AA23FBF855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E9B34CD-1CC8-4823-8677-31965EB7418F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Administration and management roles</a:t>
          </a:r>
        </a:p>
      </dgm:t>
    </dgm:pt>
    <dgm:pt modelId="{EEFFF61C-DC1F-4AD7-9DAF-297AF242ABAC}" type="parTrans" cxnId="{4D8EE9F3-D408-4C38-B73C-BC74A3CAED8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5DF02D28-D32E-462D-91EC-29C626C38E8E}" type="sibTrans" cxnId="{4D8EE9F3-D408-4C38-B73C-BC74A3CAED8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7F85CB48-9BEF-4A54-A5FD-30182E571769}">
      <dgm:prSet phldrT="[Text]"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Allied health professionals</a:t>
          </a:r>
        </a:p>
      </dgm:t>
    </dgm:pt>
    <dgm:pt modelId="{EE9B3301-D67D-4A97-80BE-4046CA9BA4D1}" type="parTrans" cxnId="{E5BD8830-73CB-4810-9DE9-6F18FA4D26C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034231F1-C6E1-448C-9BAE-9B8F7D891967}" type="sibTrans" cxnId="{E5BD8830-73CB-4810-9DE9-6F18FA4D26C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6C59E298-DDC9-4EFE-AC88-85023E1796F7}">
      <dgm:prSet phldrT="[Text]"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Allied health assistants</a:t>
          </a:r>
        </a:p>
      </dgm:t>
    </dgm:pt>
    <dgm:pt modelId="{2D0E7E5B-CF39-4C3D-9421-F80C749834EC}" type="parTrans" cxnId="{82104804-890A-4320-A7A3-B50CDCC49C7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36C3C3F8-66BF-46DA-96ED-56DCFA9DFD2E}" type="sibTrans" cxnId="{82104804-890A-4320-A7A3-B50CDCC49C7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3FB56A38-C9E2-4EDE-9B96-4A92F1AE36AE}">
      <dgm:prSet phldrT="[Text]"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GB" sz="2000" dirty="0"/>
            <a:t>Assistants in nursing, Disability support workers, Individual support workers</a:t>
          </a:r>
          <a:endParaRPr lang="en-US" sz="2000" dirty="0"/>
        </a:p>
      </dgm:t>
    </dgm:pt>
    <dgm:pt modelId="{01746F75-47B3-4316-B2A4-5E32DD5B629C}" type="parTrans" cxnId="{F9827809-EC5A-4410-AC49-57AEBBE08FD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365267FA-171C-445A-80B1-81C882696F57}" type="sibTrans" cxnId="{F9827809-EC5A-4410-AC49-57AEBBE08FD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6F51D4E4-D183-4F47-8A99-5BA3DD9B98E8}" type="pres">
      <dgm:prSet presAssocID="{92D31396-61B4-4E1B-9448-77AA23FBF855}" presName="Name0" presStyleCnt="0">
        <dgm:presLayoutVars>
          <dgm:chMax val="7"/>
          <dgm:chPref val="7"/>
          <dgm:dir/>
        </dgm:presLayoutVars>
      </dgm:prSet>
      <dgm:spPr/>
    </dgm:pt>
    <dgm:pt modelId="{C65AB0EE-F077-454B-A538-4F238C926E44}" type="pres">
      <dgm:prSet presAssocID="{92D31396-61B4-4E1B-9448-77AA23FBF855}" presName="Name1" presStyleCnt="0"/>
      <dgm:spPr/>
    </dgm:pt>
    <dgm:pt modelId="{5FF7C62F-82E1-4DC5-B1E0-9B09968781C4}" type="pres">
      <dgm:prSet presAssocID="{92D31396-61B4-4E1B-9448-77AA23FBF855}" presName="cycle" presStyleCnt="0"/>
      <dgm:spPr/>
    </dgm:pt>
    <dgm:pt modelId="{4D19358A-6733-42B2-B0C4-90281C1DF524}" type="pres">
      <dgm:prSet presAssocID="{92D31396-61B4-4E1B-9448-77AA23FBF855}" presName="srcNode" presStyleLbl="node1" presStyleIdx="0" presStyleCnt="4"/>
      <dgm:spPr/>
    </dgm:pt>
    <dgm:pt modelId="{19C6DAA6-6BAE-4A9B-968F-E365C472188F}" type="pres">
      <dgm:prSet presAssocID="{92D31396-61B4-4E1B-9448-77AA23FBF855}" presName="conn" presStyleLbl="parChTrans1D2" presStyleIdx="0" presStyleCnt="1"/>
      <dgm:spPr/>
    </dgm:pt>
    <dgm:pt modelId="{D84B608B-6986-447A-84B2-22392B5F917D}" type="pres">
      <dgm:prSet presAssocID="{92D31396-61B4-4E1B-9448-77AA23FBF855}" presName="extraNode" presStyleLbl="node1" presStyleIdx="0" presStyleCnt="4"/>
      <dgm:spPr/>
    </dgm:pt>
    <dgm:pt modelId="{E2AA4D4B-CE5A-4B12-B862-C7235FB05157}" type="pres">
      <dgm:prSet presAssocID="{92D31396-61B4-4E1B-9448-77AA23FBF855}" presName="dstNode" presStyleLbl="node1" presStyleIdx="0" presStyleCnt="4"/>
      <dgm:spPr/>
    </dgm:pt>
    <dgm:pt modelId="{AB5337FE-F99A-421D-850B-175DD3776BD7}" type="pres">
      <dgm:prSet presAssocID="{CE9B34CD-1CC8-4823-8677-31965EB7418F}" presName="text_1" presStyleLbl="node1" presStyleIdx="0" presStyleCnt="4">
        <dgm:presLayoutVars>
          <dgm:bulletEnabled val="1"/>
        </dgm:presLayoutVars>
      </dgm:prSet>
      <dgm:spPr/>
    </dgm:pt>
    <dgm:pt modelId="{8D7CC377-B4B1-41DF-B7B1-65A7D042493B}" type="pres">
      <dgm:prSet presAssocID="{CE9B34CD-1CC8-4823-8677-31965EB7418F}" presName="accent_1" presStyleCnt="0"/>
      <dgm:spPr/>
    </dgm:pt>
    <dgm:pt modelId="{FD8A1660-66B8-48BA-B753-9862F1EEEB2E}" type="pres">
      <dgm:prSet presAssocID="{CE9B34CD-1CC8-4823-8677-31965EB7418F}" presName="accentRepeatNode" presStyleLbl="solidFgAcc1" presStyleIdx="0" presStyleCnt="4"/>
      <dgm:spPr/>
    </dgm:pt>
    <dgm:pt modelId="{BEE3F4F3-FFAE-43BA-92F5-65136F9C32F4}" type="pres">
      <dgm:prSet presAssocID="{7F85CB48-9BEF-4A54-A5FD-30182E571769}" presName="text_2" presStyleLbl="node1" presStyleIdx="1" presStyleCnt="4">
        <dgm:presLayoutVars>
          <dgm:bulletEnabled val="1"/>
        </dgm:presLayoutVars>
      </dgm:prSet>
      <dgm:spPr/>
    </dgm:pt>
    <dgm:pt modelId="{C9539F0B-06FD-457E-B5C3-598FDBF1C40B}" type="pres">
      <dgm:prSet presAssocID="{7F85CB48-9BEF-4A54-A5FD-30182E571769}" presName="accent_2" presStyleCnt="0"/>
      <dgm:spPr/>
    </dgm:pt>
    <dgm:pt modelId="{1ACFFF12-D03C-41F9-8841-386C95564518}" type="pres">
      <dgm:prSet presAssocID="{7F85CB48-9BEF-4A54-A5FD-30182E571769}" presName="accentRepeatNode" presStyleLbl="solidFgAcc1" presStyleIdx="1" presStyleCnt="4"/>
      <dgm:spPr/>
    </dgm:pt>
    <dgm:pt modelId="{072CB37A-DB64-4B0D-988A-6368180ABE61}" type="pres">
      <dgm:prSet presAssocID="{6C59E298-DDC9-4EFE-AC88-85023E1796F7}" presName="text_3" presStyleLbl="node1" presStyleIdx="2" presStyleCnt="4">
        <dgm:presLayoutVars>
          <dgm:bulletEnabled val="1"/>
        </dgm:presLayoutVars>
      </dgm:prSet>
      <dgm:spPr/>
    </dgm:pt>
    <dgm:pt modelId="{70DDEE95-32B9-4F19-8D59-CDBBADD31499}" type="pres">
      <dgm:prSet presAssocID="{6C59E298-DDC9-4EFE-AC88-85023E1796F7}" presName="accent_3" presStyleCnt="0"/>
      <dgm:spPr/>
    </dgm:pt>
    <dgm:pt modelId="{DCAE19D8-4498-4469-87A6-7D3E1F1EF8D5}" type="pres">
      <dgm:prSet presAssocID="{6C59E298-DDC9-4EFE-AC88-85023E1796F7}" presName="accentRepeatNode" presStyleLbl="solidFgAcc1" presStyleIdx="2" presStyleCnt="4"/>
      <dgm:spPr/>
    </dgm:pt>
    <dgm:pt modelId="{760CF657-C0F2-46E5-9320-0F2AC91C1D01}" type="pres">
      <dgm:prSet presAssocID="{3FB56A38-C9E2-4EDE-9B96-4A92F1AE36AE}" presName="text_4" presStyleLbl="node1" presStyleIdx="3" presStyleCnt="4">
        <dgm:presLayoutVars>
          <dgm:bulletEnabled val="1"/>
        </dgm:presLayoutVars>
      </dgm:prSet>
      <dgm:spPr/>
    </dgm:pt>
    <dgm:pt modelId="{8EB6685A-9EC2-46E0-B74A-97BF9911042E}" type="pres">
      <dgm:prSet presAssocID="{3FB56A38-C9E2-4EDE-9B96-4A92F1AE36AE}" presName="accent_4" presStyleCnt="0"/>
      <dgm:spPr/>
    </dgm:pt>
    <dgm:pt modelId="{5341E7CE-1A03-4891-9405-3C8865D2384F}" type="pres">
      <dgm:prSet presAssocID="{3FB56A38-C9E2-4EDE-9B96-4A92F1AE36AE}" presName="accentRepeatNode" presStyleLbl="solidFgAcc1" presStyleIdx="3" presStyleCnt="4"/>
      <dgm:spPr/>
    </dgm:pt>
  </dgm:ptLst>
  <dgm:cxnLst>
    <dgm:cxn modelId="{82104804-890A-4320-A7A3-B50CDCC49C7E}" srcId="{92D31396-61B4-4E1B-9448-77AA23FBF855}" destId="{6C59E298-DDC9-4EFE-AC88-85023E1796F7}" srcOrd="2" destOrd="0" parTransId="{2D0E7E5B-CF39-4C3D-9421-F80C749834EC}" sibTransId="{36C3C3F8-66BF-46DA-96ED-56DCFA9DFD2E}"/>
    <dgm:cxn modelId="{F9827809-EC5A-4410-AC49-57AEBBE08FDB}" srcId="{92D31396-61B4-4E1B-9448-77AA23FBF855}" destId="{3FB56A38-C9E2-4EDE-9B96-4A92F1AE36AE}" srcOrd="3" destOrd="0" parTransId="{01746F75-47B3-4316-B2A4-5E32DD5B629C}" sibTransId="{365267FA-171C-445A-80B1-81C882696F57}"/>
    <dgm:cxn modelId="{16F69713-AE5E-4708-A33D-1DF457F18B34}" type="presOf" srcId="{7F85CB48-9BEF-4A54-A5FD-30182E571769}" destId="{BEE3F4F3-FFAE-43BA-92F5-65136F9C32F4}" srcOrd="0" destOrd="0" presId="urn:microsoft.com/office/officeart/2008/layout/VerticalCurvedList"/>
    <dgm:cxn modelId="{91F1BB2D-9E84-4486-B37D-2981038C244D}" type="presOf" srcId="{92D31396-61B4-4E1B-9448-77AA23FBF855}" destId="{6F51D4E4-D183-4F47-8A99-5BA3DD9B98E8}" srcOrd="0" destOrd="0" presId="urn:microsoft.com/office/officeart/2008/layout/VerticalCurvedList"/>
    <dgm:cxn modelId="{E5BD8830-73CB-4810-9DE9-6F18FA4D26C1}" srcId="{92D31396-61B4-4E1B-9448-77AA23FBF855}" destId="{7F85CB48-9BEF-4A54-A5FD-30182E571769}" srcOrd="1" destOrd="0" parTransId="{EE9B3301-D67D-4A97-80BE-4046CA9BA4D1}" sibTransId="{034231F1-C6E1-448C-9BAE-9B8F7D891967}"/>
    <dgm:cxn modelId="{D8E41C75-1AFC-499B-A0E7-1362AFBA9C9B}" type="presOf" srcId="{5DF02D28-D32E-462D-91EC-29C626C38E8E}" destId="{19C6DAA6-6BAE-4A9B-968F-E365C472188F}" srcOrd="0" destOrd="0" presId="urn:microsoft.com/office/officeart/2008/layout/VerticalCurvedList"/>
    <dgm:cxn modelId="{222B5088-C6D4-4335-A9F6-5084C34913C4}" type="presOf" srcId="{6C59E298-DDC9-4EFE-AC88-85023E1796F7}" destId="{072CB37A-DB64-4B0D-988A-6368180ABE61}" srcOrd="0" destOrd="0" presId="urn:microsoft.com/office/officeart/2008/layout/VerticalCurvedList"/>
    <dgm:cxn modelId="{6A34F8B4-DC53-455C-B3E5-141642F8D16A}" type="presOf" srcId="{CE9B34CD-1CC8-4823-8677-31965EB7418F}" destId="{AB5337FE-F99A-421D-850B-175DD3776BD7}" srcOrd="0" destOrd="0" presId="urn:microsoft.com/office/officeart/2008/layout/VerticalCurvedList"/>
    <dgm:cxn modelId="{7752C0E0-96FC-4B19-847E-46B2F382B6E7}" type="presOf" srcId="{3FB56A38-C9E2-4EDE-9B96-4A92F1AE36AE}" destId="{760CF657-C0F2-46E5-9320-0F2AC91C1D01}" srcOrd="0" destOrd="0" presId="urn:microsoft.com/office/officeart/2008/layout/VerticalCurvedList"/>
    <dgm:cxn modelId="{4D8EE9F3-D408-4C38-B73C-BC74A3CAED89}" srcId="{92D31396-61B4-4E1B-9448-77AA23FBF855}" destId="{CE9B34CD-1CC8-4823-8677-31965EB7418F}" srcOrd="0" destOrd="0" parTransId="{EEFFF61C-DC1F-4AD7-9DAF-297AF242ABAC}" sibTransId="{5DF02D28-D32E-462D-91EC-29C626C38E8E}"/>
    <dgm:cxn modelId="{F5B96519-C556-466D-B46F-86C99601A476}" type="presParOf" srcId="{6F51D4E4-D183-4F47-8A99-5BA3DD9B98E8}" destId="{C65AB0EE-F077-454B-A538-4F238C926E44}" srcOrd="0" destOrd="0" presId="urn:microsoft.com/office/officeart/2008/layout/VerticalCurvedList"/>
    <dgm:cxn modelId="{BB28959D-935F-433D-8613-60874F5BB003}" type="presParOf" srcId="{C65AB0EE-F077-454B-A538-4F238C926E44}" destId="{5FF7C62F-82E1-4DC5-B1E0-9B09968781C4}" srcOrd="0" destOrd="0" presId="urn:microsoft.com/office/officeart/2008/layout/VerticalCurvedList"/>
    <dgm:cxn modelId="{838E9928-003F-4FD6-8B9E-8F51A13DCC98}" type="presParOf" srcId="{5FF7C62F-82E1-4DC5-B1E0-9B09968781C4}" destId="{4D19358A-6733-42B2-B0C4-90281C1DF524}" srcOrd="0" destOrd="0" presId="urn:microsoft.com/office/officeart/2008/layout/VerticalCurvedList"/>
    <dgm:cxn modelId="{3C10388F-A4A4-4922-9F4D-A4F0793418DB}" type="presParOf" srcId="{5FF7C62F-82E1-4DC5-B1E0-9B09968781C4}" destId="{19C6DAA6-6BAE-4A9B-968F-E365C472188F}" srcOrd="1" destOrd="0" presId="urn:microsoft.com/office/officeart/2008/layout/VerticalCurvedList"/>
    <dgm:cxn modelId="{E539324B-6F4F-43F4-A9C0-1A55B8117F9E}" type="presParOf" srcId="{5FF7C62F-82E1-4DC5-B1E0-9B09968781C4}" destId="{D84B608B-6986-447A-84B2-22392B5F917D}" srcOrd="2" destOrd="0" presId="urn:microsoft.com/office/officeart/2008/layout/VerticalCurvedList"/>
    <dgm:cxn modelId="{DCE0C598-2F3B-4B58-8CBD-EE9FEB4190D9}" type="presParOf" srcId="{5FF7C62F-82E1-4DC5-B1E0-9B09968781C4}" destId="{E2AA4D4B-CE5A-4B12-B862-C7235FB05157}" srcOrd="3" destOrd="0" presId="urn:microsoft.com/office/officeart/2008/layout/VerticalCurvedList"/>
    <dgm:cxn modelId="{8B708A7C-96E8-487C-8738-E1B17C0816F5}" type="presParOf" srcId="{C65AB0EE-F077-454B-A538-4F238C926E44}" destId="{AB5337FE-F99A-421D-850B-175DD3776BD7}" srcOrd="1" destOrd="0" presId="urn:microsoft.com/office/officeart/2008/layout/VerticalCurvedList"/>
    <dgm:cxn modelId="{C8C5A1BD-B341-4ECF-B41A-3E7B4B464E1C}" type="presParOf" srcId="{C65AB0EE-F077-454B-A538-4F238C926E44}" destId="{8D7CC377-B4B1-41DF-B7B1-65A7D042493B}" srcOrd="2" destOrd="0" presId="urn:microsoft.com/office/officeart/2008/layout/VerticalCurvedList"/>
    <dgm:cxn modelId="{B549DC9D-2562-43E7-82B4-0A995C2AA216}" type="presParOf" srcId="{8D7CC377-B4B1-41DF-B7B1-65A7D042493B}" destId="{FD8A1660-66B8-48BA-B753-9862F1EEEB2E}" srcOrd="0" destOrd="0" presId="urn:microsoft.com/office/officeart/2008/layout/VerticalCurvedList"/>
    <dgm:cxn modelId="{D3C949A3-50B8-464D-8D5E-28F230055B0E}" type="presParOf" srcId="{C65AB0EE-F077-454B-A538-4F238C926E44}" destId="{BEE3F4F3-FFAE-43BA-92F5-65136F9C32F4}" srcOrd="3" destOrd="0" presId="urn:microsoft.com/office/officeart/2008/layout/VerticalCurvedList"/>
    <dgm:cxn modelId="{D357D517-9AC5-42AD-9825-B15B174D1BBB}" type="presParOf" srcId="{C65AB0EE-F077-454B-A538-4F238C926E44}" destId="{C9539F0B-06FD-457E-B5C3-598FDBF1C40B}" srcOrd="4" destOrd="0" presId="urn:microsoft.com/office/officeart/2008/layout/VerticalCurvedList"/>
    <dgm:cxn modelId="{DB6452EF-77AF-4250-BF3B-99ABC94D84B7}" type="presParOf" srcId="{C9539F0B-06FD-457E-B5C3-598FDBF1C40B}" destId="{1ACFFF12-D03C-41F9-8841-386C95564518}" srcOrd="0" destOrd="0" presId="urn:microsoft.com/office/officeart/2008/layout/VerticalCurvedList"/>
    <dgm:cxn modelId="{3270C978-7C61-487D-97F0-2C93457CCC36}" type="presParOf" srcId="{C65AB0EE-F077-454B-A538-4F238C926E44}" destId="{072CB37A-DB64-4B0D-988A-6368180ABE61}" srcOrd="5" destOrd="0" presId="urn:microsoft.com/office/officeart/2008/layout/VerticalCurvedList"/>
    <dgm:cxn modelId="{FF0EC9A5-E772-4B82-A153-864236EA94F6}" type="presParOf" srcId="{C65AB0EE-F077-454B-A538-4F238C926E44}" destId="{70DDEE95-32B9-4F19-8D59-CDBBADD31499}" srcOrd="6" destOrd="0" presId="urn:microsoft.com/office/officeart/2008/layout/VerticalCurvedList"/>
    <dgm:cxn modelId="{8F552FE1-C8AD-4368-A52B-EE22CAFAD959}" type="presParOf" srcId="{70DDEE95-32B9-4F19-8D59-CDBBADD31499}" destId="{DCAE19D8-4498-4469-87A6-7D3E1F1EF8D5}" srcOrd="0" destOrd="0" presId="urn:microsoft.com/office/officeart/2008/layout/VerticalCurvedList"/>
    <dgm:cxn modelId="{522EC0B3-4DFD-45BF-A419-697C17B19053}" type="presParOf" srcId="{C65AB0EE-F077-454B-A538-4F238C926E44}" destId="{760CF657-C0F2-46E5-9320-0F2AC91C1D01}" srcOrd="7" destOrd="0" presId="urn:microsoft.com/office/officeart/2008/layout/VerticalCurvedList"/>
    <dgm:cxn modelId="{06D87800-2EF5-4E4B-8882-C342B8ED6E9C}" type="presParOf" srcId="{C65AB0EE-F077-454B-A538-4F238C926E44}" destId="{8EB6685A-9EC2-46E0-B74A-97BF9911042E}" srcOrd="8" destOrd="0" presId="urn:microsoft.com/office/officeart/2008/layout/VerticalCurvedList"/>
    <dgm:cxn modelId="{643982D9-4BC9-4821-8393-3635B32C4A2B}" type="presParOf" srcId="{8EB6685A-9EC2-46E0-B74A-97BF9911042E}" destId="{5341E7CE-1A03-4891-9405-3C8865D2384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2D31396-61B4-4E1B-9448-77AA23FBF855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E9B34CD-1CC8-4823-8677-31965EB7418F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Doctors or general practitioners</a:t>
          </a:r>
        </a:p>
      </dgm:t>
    </dgm:pt>
    <dgm:pt modelId="{EEFFF61C-DC1F-4AD7-9DAF-297AF242ABAC}" type="parTrans" cxnId="{4D8EE9F3-D408-4C38-B73C-BC74A3CAED8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5DF02D28-D32E-462D-91EC-29C626C38E8E}" type="sibTrans" cxnId="{4D8EE9F3-D408-4C38-B73C-BC74A3CAED8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7F85CB48-9BEF-4A54-A5FD-30182E571769}">
      <dgm:prSet phldrT="[Text]"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Enrolled nurses</a:t>
          </a:r>
        </a:p>
      </dgm:t>
    </dgm:pt>
    <dgm:pt modelId="{EE9B3301-D67D-4A97-80BE-4046CA9BA4D1}" type="parTrans" cxnId="{E5BD8830-73CB-4810-9DE9-6F18FA4D26C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034231F1-C6E1-448C-9BAE-9B8F7D891967}" type="sibTrans" cxnId="{E5BD8830-73CB-4810-9DE9-6F18FA4D26C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6C59E298-DDC9-4EFE-AC88-85023E1796F7}">
      <dgm:prSet phldrT="[Text]"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Planners</a:t>
          </a:r>
        </a:p>
      </dgm:t>
    </dgm:pt>
    <dgm:pt modelId="{2D0E7E5B-CF39-4C3D-9421-F80C749834EC}" type="parTrans" cxnId="{82104804-890A-4320-A7A3-B50CDCC49C7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36C3C3F8-66BF-46DA-96ED-56DCFA9DFD2E}" type="sibTrans" cxnId="{82104804-890A-4320-A7A3-B50CDCC49C7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3FB56A38-C9E2-4EDE-9B96-4A92F1AE36AE}">
      <dgm:prSet phldrT="[Text]"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GB" sz="2000" dirty="0"/>
            <a:t>Registered nurses</a:t>
          </a:r>
          <a:endParaRPr lang="en-US" sz="2000" dirty="0"/>
        </a:p>
      </dgm:t>
    </dgm:pt>
    <dgm:pt modelId="{01746F75-47B3-4316-B2A4-5E32DD5B629C}" type="parTrans" cxnId="{F9827809-EC5A-4410-AC49-57AEBBE08FD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365267FA-171C-445A-80B1-81C882696F57}" type="sibTrans" cxnId="{F9827809-EC5A-4410-AC49-57AEBBE08FD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9B1D4A95-E26E-4CAE-BBCE-E74DD9B15272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Support coordinators</a:t>
          </a:r>
          <a:endParaRPr lang="en-AU" sz="2000"/>
        </a:p>
      </dgm:t>
    </dgm:pt>
    <dgm:pt modelId="{967D52D7-FBC5-4BD6-8025-778FEABE19F1}" type="parTrans" cxnId="{71A0C609-F6BD-4EFC-8803-CB69C28A519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534D286A-1547-4624-8CBD-77003D264FCE}" type="sibTrans" cxnId="{71A0C609-F6BD-4EFC-8803-CB69C28A519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93B00D7E-EC39-4970-A4F2-8081C725D261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Local area coordinators</a:t>
          </a:r>
          <a:endParaRPr lang="en-AU" sz="2000" dirty="0"/>
        </a:p>
      </dgm:t>
    </dgm:pt>
    <dgm:pt modelId="{780ECE84-BAB6-484C-A446-4CA463B14BB7}" type="parTrans" cxnId="{13EAB132-36F5-4901-A39C-8D56997308F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F49C607-D531-4532-B151-849370EA9E71}" type="sibTrans" cxnId="{13EAB132-36F5-4901-A39C-8D56997308F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B46DFE83-B9F2-44D2-A2F2-05B24051E993}" type="pres">
      <dgm:prSet presAssocID="{92D31396-61B4-4E1B-9448-77AA23FBF855}" presName="Name0" presStyleCnt="0">
        <dgm:presLayoutVars>
          <dgm:chMax val="7"/>
          <dgm:chPref val="7"/>
          <dgm:dir/>
        </dgm:presLayoutVars>
      </dgm:prSet>
      <dgm:spPr/>
    </dgm:pt>
    <dgm:pt modelId="{CD1BB800-9981-404E-B58F-89119513AFAF}" type="pres">
      <dgm:prSet presAssocID="{92D31396-61B4-4E1B-9448-77AA23FBF855}" presName="Name1" presStyleCnt="0"/>
      <dgm:spPr/>
    </dgm:pt>
    <dgm:pt modelId="{857532FB-F536-4EB6-9E65-CF4960CB2A7A}" type="pres">
      <dgm:prSet presAssocID="{92D31396-61B4-4E1B-9448-77AA23FBF855}" presName="cycle" presStyleCnt="0"/>
      <dgm:spPr/>
    </dgm:pt>
    <dgm:pt modelId="{26C22709-8E2C-4A6D-96B1-DE7995BC3ECE}" type="pres">
      <dgm:prSet presAssocID="{92D31396-61B4-4E1B-9448-77AA23FBF855}" presName="srcNode" presStyleLbl="node1" presStyleIdx="0" presStyleCnt="6"/>
      <dgm:spPr/>
    </dgm:pt>
    <dgm:pt modelId="{3C1A896A-B96B-40A0-84AE-38D80BF7AB85}" type="pres">
      <dgm:prSet presAssocID="{92D31396-61B4-4E1B-9448-77AA23FBF855}" presName="conn" presStyleLbl="parChTrans1D2" presStyleIdx="0" presStyleCnt="1"/>
      <dgm:spPr/>
    </dgm:pt>
    <dgm:pt modelId="{42D10462-7A8D-4E64-B64D-B8022A0B7735}" type="pres">
      <dgm:prSet presAssocID="{92D31396-61B4-4E1B-9448-77AA23FBF855}" presName="extraNode" presStyleLbl="node1" presStyleIdx="0" presStyleCnt="6"/>
      <dgm:spPr/>
    </dgm:pt>
    <dgm:pt modelId="{FBE1A568-6A43-4CB8-842E-178F6AB0F74A}" type="pres">
      <dgm:prSet presAssocID="{92D31396-61B4-4E1B-9448-77AA23FBF855}" presName="dstNode" presStyleLbl="node1" presStyleIdx="0" presStyleCnt="6"/>
      <dgm:spPr/>
    </dgm:pt>
    <dgm:pt modelId="{E8030C9D-1A55-41C2-BA5F-C8D89D0E90AE}" type="pres">
      <dgm:prSet presAssocID="{CE9B34CD-1CC8-4823-8677-31965EB7418F}" presName="text_1" presStyleLbl="node1" presStyleIdx="0" presStyleCnt="6">
        <dgm:presLayoutVars>
          <dgm:bulletEnabled val="1"/>
        </dgm:presLayoutVars>
      </dgm:prSet>
      <dgm:spPr/>
    </dgm:pt>
    <dgm:pt modelId="{0DB3A9D3-A150-4739-8CF3-047F22DE20EC}" type="pres">
      <dgm:prSet presAssocID="{CE9B34CD-1CC8-4823-8677-31965EB7418F}" presName="accent_1" presStyleCnt="0"/>
      <dgm:spPr/>
    </dgm:pt>
    <dgm:pt modelId="{C083C36F-B835-4D6F-A4E1-653B7D49BCCC}" type="pres">
      <dgm:prSet presAssocID="{CE9B34CD-1CC8-4823-8677-31965EB7418F}" presName="accentRepeatNode" presStyleLbl="solidFgAcc1" presStyleIdx="0" presStyleCnt="6"/>
      <dgm:spPr/>
    </dgm:pt>
    <dgm:pt modelId="{0DD95B22-7995-4012-8CDB-7A8AD2429192}" type="pres">
      <dgm:prSet presAssocID="{7F85CB48-9BEF-4A54-A5FD-30182E571769}" presName="text_2" presStyleLbl="node1" presStyleIdx="1" presStyleCnt="6">
        <dgm:presLayoutVars>
          <dgm:bulletEnabled val="1"/>
        </dgm:presLayoutVars>
      </dgm:prSet>
      <dgm:spPr/>
    </dgm:pt>
    <dgm:pt modelId="{96A66E56-EED9-4AF9-97FC-8A74501F034D}" type="pres">
      <dgm:prSet presAssocID="{7F85CB48-9BEF-4A54-A5FD-30182E571769}" presName="accent_2" presStyleCnt="0"/>
      <dgm:spPr/>
    </dgm:pt>
    <dgm:pt modelId="{838DE131-F852-4074-B956-F3B1C5C5E54F}" type="pres">
      <dgm:prSet presAssocID="{7F85CB48-9BEF-4A54-A5FD-30182E571769}" presName="accentRepeatNode" presStyleLbl="solidFgAcc1" presStyleIdx="1" presStyleCnt="6"/>
      <dgm:spPr/>
    </dgm:pt>
    <dgm:pt modelId="{C8BC495D-54C8-4863-A772-8FB74CE1392F}" type="pres">
      <dgm:prSet presAssocID="{6C59E298-DDC9-4EFE-AC88-85023E1796F7}" presName="text_3" presStyleLbl="node1" presStyleIdx="2" presStyleCnt="6">
        <dgm:presLayoutVars>
          <dgm:bulletEnabled val="1"/>
        </dgm:presLayoutVars>
      </dgm:prSet>
      <dgm:spPr/>
    </dgm:pt>
    <dgm:pt modelId="{A72BFA22-DEE3-4A26-98AB-0B4858634982}" type="pres">
      <dgm:prSet presAssocID="{6C59E298-DDC9-4EFE-AC88-85023E1796F7}" presName="accent_3" presStyleCnt="0"/>
      <dgm:spPr/>
    </dgm:pt>
    <dgm:pt modelId="{6249A6CF-2FC3-4510-8207-88DD807C1E08}" type="pres">
      <dgm:prSet presAssocID="{6C59E298-DDC9-4EFE-AC88-85023E1796F7}" presName="accentRepeatNode" presStyleLbl="solidFgAcc1" presStyleIdx="2" presStyleCnt="6"/>
      <dgm:spPr/>
    </dgm:pt>
    <dgm:pt modelId="{5E13AEDA-05FB-4630-B792-A8D0F7D5CCC9}" type="pres">
      <dgm:prSet presAssocID="{3FB56A38-C9E2-4EDE-9B96-4A92F1AE36AE}" presName="text_4" presStyleLbl="node1" presStyleIdx="3" presStyleCnt="6">
        <dgm:presLayoutVars>
          <dgm:bulletEnabled val="1"/>
        </dgm:presLayoutVars>
      </dgm:prSet>
      <dgm:spPr/>
    </dgm:pt>
    <dgm:pt modelId="{CA62BCBE-B99E-471F-A11A-15B6E02CB709}" type="pres">
      <dgm:prSet presAssocID="{3FB56A38-C9E2-4EDE-9B96-4A92F1AE36AE}" presName="accent_4" presStyleCnt="0"/>
      <dgm:spPr/>
    </dgm:pt>
    <dgm:pt modelId="{E90E6AE9-4E5E-44A7-991B-CB8879A87E02}" type="pres">
      <dgm:prSet presAssocID="{3FB56A38-C9E2-4EDE-9B96-4A92F1AE36AE}" presName="accentRepeatNode" presStyleLbl="solidFgAcc1" presStyleIdx="3" presStyleCnt="6"/>
      <dgm:spPr/>
    </dgm:pt>
    <dgm:pt modelId="{F8F571EB-77E0-4832-A85C-D6EFA8890DA9}" type="pres">
      <dgm:prSet presAssocID="{9B1D4A95-E26E-4CAE-BBCE-E74DD9B15272}" presName="text_5" presStyleLbl="node1" presStyleIdx="4" presStyleCnt="6">
        <dgm:presLayoutVars>
          <dgm:bulletEnabled val="1"/>
        </dgm:presLayoutVars>
      </dgm:prSet>
      <dgm:spPr/>
    </dgm:pt>
    <dgm:pt modelId="{FEB3644A-9A83-4A3D-A7CD-ECC3AD24D006}" type="pres">
      <dgm:prSet presAssocID="{9B1D4A95-E26E-4CAE-BBCE-E74DD9B15272}" presName="accent_5" presStyleCnt="0"/>
      <dgm:spPr/>
    </dgm:pt>
    <dgm:pt modelId="{019226FE-42C3-49F8-96BC-7958912ADD5F}" type="pres">
      <dgm:prSet presAssocID="{9B1D4A95-E26E-4CAE-BBCE-E74DD9B15272}" presName="accentRepeatNode" presStyleLbl="solidFgAcc1" presStyleIdx="4" presStyleCnt="6"/>
      <dgm:spPr/>
    </dgm:pt>
    <dgm:pt modelId="{3592992D-91FF-4846-9FF8-421BBA4A0BD1}" type="pres">
      <dgm:prSet presAssocID="{93B00D7E-EC39-4970-A4F2-8081C725D261}" presName="text_6" presStyleLbl="node1" presStyleIdx="5" presStyleCnt="6">
        <dgm:presLayoutVars>
          <dgm:bulletEnabled val="1"/>
        </dgm:presLayoutVars>
      </dgm:prSet>
      <dgm:spPr/>
    </dgm:pt>
    <dgm:pt modelId="{EADAD31B-F34E-46F7-911A-2B4EA588D37F}" type="pres">
      <dgm:prSet presAssocID="{93B00D7E-EC39-4970-A4F2-8081C725D261}" presName="accent_6" presStyleCnt="0"/>
      <dgm:spPr/>
    </dgm:pt>
    <dgm:pt modelId="{75DE0E2B-95B7-4744-BADD-7FEBB7CFE745}" type="pres">
      <dgm:prSet presAssocID="{93B00D7E-EC39-4970-A4F2-8081C725D261}" presName="accentRepeatNode" presStyleLbl="solidFgAcc1" presStyleIdx="5" presStyleCnt="6"/>
      <dgm:spPr/>
    </dgm:pt>
  </dgm:ptLst>
  <dgm:cxnLst>
    <dgm:cxn modelId="{82104804-890A-4320-A7A3-B50CDCC49C7E}" srcId="{92D31396-61B4-4E1B-9448-77AA23FBF855}" destId="{6C59E298-DDC9-4EFE-AC88-85023E1796F7}" srcOrd="2" destOrd="0" parTransId="{2D0E7E5B-CF39-4C3D-9421-F80C749834EC}" sibTransId="{36C3C3F8-66BF-46DA-96ED-56DCFA9DFD2E}"/>
    <dgm:cxn modelId="{3E12B106-5AA0-4DA1-AA55-AA75AE8029A1}" type="presOf" srcId="{6C59E298-DDC9-4EFE-AC88-85023E1796F7}" destId="{C8BC495D-54C8-4863-A772-8FB74CE1392F}" srcOrd="0" destOrd="0" presId="urn:microsoft.com/office/officeart/2008/layout/VerticalCurvedList"/>
    <dgm:cxn modelId="{F9827809-EC5A-4410-AC49-57AEBBE08FDB}" srcId="{92D31396-61B4-4E1B-9448-77AA23FBF855}" destId="{3FB56A38-C9E2-4EDE-9B96-4A92F1AE36AE}" srcOrd="3" destOrd="0" parTransId="{01746F75-47B3-4316-B2A4-5E32DD5B629C}" sibTransId="{365267FA-171C-445A-80B1-81C882696F57}"/>
    <dgm:cxn modelId="{71A0C609-F6BD-4EFC-8803-CB69C28A5192}" srcId="{92D31396-61B4-4E1B-9448-77AA23FBF855}" destId="{9B1D4A95-E26E-4CAE-BBCE-E74DD9B15272}" srcOrd="4" destOrd="0" parTransId="{967D52D7-FBC5-4BD6-8025-778FEABE19F1}" sibTransId="{534D286A-1547-4624-8CBD-77003D264FCE}"/>
    <dgm:cxn modelId="{1E889424-C93B-475B-9448-F14F979CD847}" type="presOf" srcId="{7F85CB48-9BEF-4A54-A5FD-30182E571769}" destId="{0DD95B22-7995-4012-8CDB-7A8AD2429192}" srcOrd="0" destOrd="0" presId="urn:microsoft.com/office/officeart/2008/layout/VerticalCurvedList"/>
    <dgm:cxn modelId="{352EDD2F-2BFE-4A4C-9254-12949E6346D7}" type="presOf" srcId="{9B1D4A95-E26E-4CAE-BBCE-E74DD9B15272}" destId="{F8F571EB-77E0-4832-A85C-D6EFA8890DA9}" srcOrd="0" destOrd="0" presId="urn:microsoft.com/office/officeart/2008/layout/VerticalCurvedList"/>
    <dgm:cxn modelId="{E5BD8830-73CB-4810-9DE9-6F18FA4D26C1}" srcId="{92D31396-61B4-4E1B-9448-77AA23FBF855}" destId="{7F85CB48-9BEF-4A54-A5FD-30182E571769}" srcOrd="1" destOrd="0" parTransId="{EE9B3301-D67D-4A97-80BE-4046CA9BA4D1}" sibTransId="{034231F1-C6E1-448C-9BAE-9B8F7D891967}"/>
    <dgm:cxn modelId="{13EAB132-36F5-4901-A39C-8D56997308FA}" srcId="{92D31396-61B4-4E1B-9448-77AA23FBF855}" destId="{93B00D7E-EC39-4970-A4F2-8081C725D261}" srcOrd="5" destOrd="0" parTransId="{780ECE84-BAB6-484C-A446-4CA463B14BB7}" sibTransId="{7F49C607-D531-4532-B151-849370EA9E71}"/>
    <dgm:cxn modelId="{F4028745-550C-421C-B80C-63D539C8EC25}" type="presOf" srcId="{CE9B34CD-1CC8-4823-8677-31965EB7418F}" destId="{E8030C9D-1A55-41C2-BA5F-C8D89D0E90AE}" srcOrd="0" destOrd="0" presId="urn:microsoft.com/office/officeart/2008/layout/VerticalCurvedList"/>
    <dgm:cxn modelId="{076C1E78-4B0D-4F79-A470-EF363909BE94}" type="presOf" srcId="{93B00D7E-EC39-4970-A4F2-8081C725D261}" destId="{3592992D-91FF-4846-9FF8-421BBA4A0BD1}" srcOrd="0" destOrd="0" presId="urn:microsoft.com/office/officeart/2008/layout/VerticalCurvedList"/>
    <dgm:cxn modelId="{F5353AA1-2BED-4062-A6C6-CECA11564B22}" type="presOf" srcId="{3FB56A38-C9E2-4EDE-9B96-4A92F1AE36AE}" destId="{5E13AEDA-05FB-4630-B792-A8D0F7D5CCC9}" srcOrd="0" destOrd="0" presId="urn:microsoft.com/office/officeart/2008/layout/VerticalCurvedList"/>
    <dgm:cxn modelId="{B85D78B7-4226-4123-9395-BB53581D71CF}" type="presOf" srcId="{5DF02D28-D32E-462D-91EC-29C626C38E8E}" destId="{3C1A896A-B96B-40A0-84AE-38D80BF7AB85}" srcOrd="0" destOrd="0" presId="urn:microsoft.com/office/officeart/2008/layout/VerticalCurvedList"/>
    <dgm:cxn modelId="{4D8EE9F3-D408-4C38-B73C-BC74A3CAED89}" srcId="{92D31396-61B4-4E1B-9448-77AA23FBF855}" destId="{CE9B34CD-1CC8-4823-8677-31965EB7418F}" srcOrd="0" destOrd="0" parTransId="{EEFFF61C-DC1F-4AD7-9DAF-297AF242ABAC}" sibTransId="{5DF02D28-D32E-462D-91EC-29C626C38E8E}"/>
    <dgm:cxn modelId="{BF4402FD-D8A0-4198-8496-72B101A0DEF2}" type="presOf" srcId="{92D31396-61B4-4E1B-9448-77AA23FBF855}" destId="{B46DFE83-B9F2-44D2-A2F2-05B24051E993}" srcOrd="0" destOrd="0" presId="urn:microsoft.com/office/officeart/2008/layout/VerticalCurvedList"/>
    <dgm:cxn modelId="{DBC3E1C9-44DE-40A7-9E4B-660178DF6B7A}" type="presParOf" srcId="{B46DFE83-B9F2-44D2-A2F2-05B24051E993}" destId="{CD1BB800-9981-404E-B58F-89119513AFAF}" srcOrd="0" destOrd="0" presId="urn:microsoft.com/office/officeart/2008/layout/VerticalCurvedList"/>
    <dgm:cxn modelId="{B8293830-25EB-4B94-A0D2-B74DB602A8FA}" type="presParOf" srcId="{CD1BB800-9981-404E-B58F-89119513AFAF}" destId="{857532FB-F536-4EB6-9E65-CF4960CB2A7A}" srcOrd="0" destOrd="0" presId="urn:microsoft.com/office/officeart/2008/layout/VerticalCurvedList"/>
    <dgm:cxn modelId="{68A52AFB-E650-4A8E-B936-62AEC79C104B}" type="presParOf" srcId="{857532FB-F536-4EB6-9E65-CF4960CB2A7A}" destId="{26C22709-8E2C-4A6D-96B1-DE7995BC3ECE}" srcOrd="0" destOrd="0" presId="urn:microsoft.com/office/officeart/2008/layout/VerticalCurvedList"/>
    <dgm:cxn modelId="{484955DD-D3FF-4FFA-8FA4-0EE84D793CA1}" type="presParOf" srcId="{857532FB-F536-4EB6-9E65-CF4960CB2A7A}" destId="{3C1A896A-B96B-40A0-84AE-38D80BF7AB85}" srcOrd="1" destOrd="0" presId="urn:microsoft.com/office/officeart/2008/layout/VerticalCurvedList"/>
    <dgm:cxn modelId="{6A9BAC0A-C760-4E72-9DAA-EB0A1C399B12}" type="presParOf" srcId="{857532FB-F536-4EB6-9E65-CF4960CB2A7A}" destId="{42D10462-7A8D-4E64-B64D-B8022A0B7735}" srcOrd="2" destOrd="0" presId="urn:microsoft.com/office/officeart/2008/layout/VerticalCurvedList"/>
    <dgm:cxn modelId="{82E21B68-5043-4784-9DF7-58753B2A8CEC}" type="presParOf" srcId="{857532FB-F536-4EB6-9E65-CF4960CB2A7A}" destId="{FBE1A568-6A43-4CB8-842E-178F6AB0F74A}" srcOrd="3" destOrd="0" presId="urn:microsoft.com/office/officeart/2008/layout/VerticalCurvedList"/>
    <dgm:cxn modelId="{842CF5EA-1D5F-47C6-8121-7B120C2CF64D}" type="presParOf" srcId="{CD1BB800-9981-404E-B58F-89119513AFAF}" destId="{E8030C9D-1A55-41C2-BA5F-C8D89D0E90AE}" srcOrd="1" destOrd="0" presId="urn:microsoft.com/office/officeart/2008/layout/VerticalCurvedList"/>
    <dgm:cxn modelId="{4F1B96A5-1BB7-4E13-82E4-F9526F65B70E}" type="presParOf" srcId="{CD1BB800-9981-404E-B58F-89119513AFAF}" destId="{0DB3A9D3-A150-4739-8CF3-047F22DE20EC}" srcOrd="2" destOrd="0" presId="urn:microsoft.com/office/officeart/2008/layout/VerticalCurvedList"/>
    <dgm:cxn modelId="{42944DB3-DDE8-4B3F-97B1-48D7827FA4FD}" type="presParOf" srcId="{0DB3A9D3-A150-4739-8CF3-047F22DE20EC}" destId="{C083C36F-B835-4D6F-A4E1-653B7D49BCCC}" srcOrd="0" destOrd="0" presId="urn:microsoft.com/office/officeart/2008/layout/VerticalCurvedList"/>
    <dgm:cxn modelId="{562825F1-9A88-42B1-99B3-D67832CAB535}" type="presParOf" srcId="{CD1BB800-9981-404E-B58F-89119513AFAF}" destId="{0DD95B22-7995-4012-8CDB-7A8AD2429192}" srcOrd="3" destOrd="0" presId="urn:microsoft.com/office/officeart/2008/layout/VerticalCurvedList"/>
    <dgm:cxn modelId="{59EDE21C-CF36-44AC-91A2-A7ABFFB812DC}" type="presParOf" srcId="{CD1BB800-9981-404E-B58F-89119513AFAF}" destId="{96A66E56-EED9-4AF9-97FC-8A74501F034D}" srcOrd="4" destOrd="0" presId="urn:microsoft.com/office/officeart/2008/layout/VerticalCurvedList"/>
    <dgm:cxn modelId="{DA2BDE83-FDA9-4C44-BAC0-2C022037FA8C}" type="presParOf" srcId="{96A66E56-EED9-4AF9-97FC-8A74501F034D}" destId="{838DE131-F852-4074-B956-F3B1C5C5E54F}" srcOrd="0" destOrd="0" presId="urn:microsoft.com/office/officeart/2008/layout/VerticalCurvedList"/>
    <dgm:cxn modelId="{0E325626-43F5-4BB7-AE9E-2C1072E754FA}" type="presParOf" srcId="{CD1BB800-9981-404E-B58F-89119513AFAF}" destId="{C8BC495D-54C8-4863-A772-8FB74CE1392F}" srcOrd="5" destOrd="0" presId="urn:microsoft.com/office/officeart/2008/layout/VerticalCurvedList"/>
    <dgm:cxn modelId="{E73E2CC1-0815-4DC0-A571-C6699F7DBDC9}" type="presParOf" srcId="{CD1BB800-9981-404E-B58F-89119513AFAF}" destId="{A72BFA22-DEE3-4A26-98AB-0B4858634982}" srcOrd="6" destOrd="0" presId="urn:microsoft.com/office/officeart/2008/layout/VerticalCurvedList"/>
    <dgm:cxn modelId="{EDCA9DFE-B06C-46C9-A54C-E2BF8152F328}" type="presParOf" srcId="{A72BFA22-DEE3-4A26-98AB-0B4858634982}" destId="{6249A6CF-2FC3-4510-8207-88DD807C1E08}" srcOrd="0" destOrd="0" presId="urn:microsoft.com/office/officeart/2008/layout/VerticalCurvedList"/>
    <dgm:cxn modelId="{41DEC14C-5ED9-4577-8ACB-5A13EF37E0F8}" type="presParOf" srcId="{CD1BB800-9981-404E-B58F-89119513AFAF}" destId="{5E13AEDA-05FB-4630-B792-A8D0F7D5CCC9}" srcOrd="7" destOrd="0" presId="urn:microsoft.com/office/officeart/2008/layout/VerticalCurvedList"/>
    <dgm:cxn modelId="{2306CC80-1E04-48D7-B3E0-A2304023B1A5}" type="presParOf" srcId="{CD1BB800-9981-404E-B58F-89119513AFAF}" destId="{CA62BCBE-B99E-471F-A11A-15B6E02CB709}" srcOrd="8" destOrd="0" presId="urn:microsoft.com/office/officeart/2008/layout/VerticalCurvedList"/>
    <dgm:cxn modelId="{BCF2B78C-AE0D-46D6-A0F4-1322D76896FC}" type="presParOf" srcId="{CA62BCBE-B99E-471F-A11A-15B6E02CB709}" destId="{E90E6AE9-4E5E-44A7-991B-CB8879A87E02}" srcOrd="0" destOrd="0" presId="urn:microsoft.com/office/officeart/2008/layout/VerticalCurvedList"/>
    <dgm:cxn modelId="{D66C09CA-A872-4983-A9E9-CFDB33914514}" type="presParOf" srcId="{CD1BB800-9981-404E-B58F-89119513AFAF}" destId="{F8F571EB-77E0-4832-A85C-D6EFA8890DA9}" srcOrd="9" destOrd="0" presId="urn:microsoft.com/office/officeart/2008/layout/VerticalCurvedList"/>
    <dgm:cxn modelId="{23EBD48C-64E4-4341-96BC-1A7E87CAB252}" type="presParOf" srcId="{CD1BB800-9981-404E-B58F-89119513AFAF}" destId="{FEB3644A-9A83-4A3D-A7CD-ECC3AD24D006}" srcOrd="10" destOrd="0" presId="urn:microsoft.com/office/officeart/2008/layout/VerticalCurvedList"/>
    <dgm:cxn modelId="{242C2C16-90E8-44B6-B6C9-BCED3642A6E4}" type="presParOf" srcId="{FEB3644A-9A83-4A3D-A7CD-ECC3AD24D006}" destId="{019226FE-42C3-49F8-96BC-7958912ADD5F}" srcOrd="0" destOrd="0" presId="urn:microsoft.com/office/officeart/2008/layout/VerticalCurvedList"/>
    <dgm:cxn modelId="{CC158FAC-319E-4335-A672-A7D6725E6556}" type="presParOf" srcId="{CD1BB800-9981-404E-B58F-89119513AFAF}" destId="{3592992D-91FF-4846-9FF8-421BBA4A0BD1}" srcOrd="11" destOrd="0" presId="urn:microsoft.com/office/officeart/2008/layout/VerticalCurvedList"/>
    <dgm:cxn modelId="{E623053F-D935-4331-A427-31F2279DA944}" type="presParOf" srcId="{CD1BB800-9981-404E-B58F-89119513AFAF}" destId="{EADAD31B-F34E-46F7-911A-2B4EA588D37F}" srcOrd="12" destOrd="0" presId="urn:microsoft.com/office/officeart/2008/layout/VerticalCurvedList"/>
    <dgm:cxn modelId="{902933B3-859B-45F9-8E67-2522434ECD36}" type="presParOf" srcId="{EADAD31B-F34E-46F7-911A-2B4EA588D37F}" destId="{75DE0E2B-95B7-4744-BADD-7FEBB7CFE74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9BFDCA-E595-45F9-8F94-05CFA25F0875}">
      <dsp:nvSpPr>
        <dsp:cNvPr id="0" name=""/>
        <dsp:cNvSpPr/>
      </dsp:nvSpPr>
      <dsp:spPr>
        <a:xfrm>
          <a:off x="0" y="38907"/>
          <a:ext cx="9838481" cy="80496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Information on the </a:t>
          </a:r>
          <a:r>
            <a:rPr lang="en-US" sz="2000" kern="1200" dirty="0" err="1"/>
            <a:t>organisation</a:t>
          </a:r>
          <a:r>
            <a:rPr lang="en-US" sz="2000" kern="1200" dirty="0"/>
            <a:t>/employer</a:t>
          </a:r>
          <a:endParaRPr lang="en-AU" sz="2000" kern="1200" dirty="0"/>
        </a:p>
      </dsp:txBody>
      <dsp:txXfrm>
        <a:off x="39295" y="78202"/>
        <a:ext cx="9759891" cy="726370"/>
      </dsp:txXfrm>
    </dsp:sp>
    <dsp:sp modelId="{5D3BA067-BD7D-4F11-9A4D-B50818728C53}">
      <dsp:nvSpPr>
        <dsp:cNvPr id="0" name=""/>
        <dsp:cNvSpPr/>
      </dsp:nvSpPr>
      <dsp:spPr>
        <a:xfrm>
          <a:off x="0" y="967707"/>
          <a:ext cx="9838481" cy="804960"/>
        </a:xfrm>
        <a:prstGeom prst="round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Job type</a:t>
          </a:r>
        </a:p>
      </dsp:txBody>
      <dsp:txXfrm>
        <a:off x="39295" y="1007002"/>
        <a:ext cx="9759891" cy="726370"/>
      </dsp:txXfrm>
    </dsp:sp>
    <dsp:sp modelId="{12EA9FD5-A13F-455B-A059-82B31B67B5D9}">
      <dsp:nvSpPr>
        <dsp:cNvPr id="0" name=""/>
        <dsp:cNvSpPr/>
      </dsp:nvSpPr>
      <dsp:spPr>
        <a:xfrm>
          <a:off x="0" y="1896507"/>
          <a:ext cx="9838481" cy="80496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Job qualifications </a:t>
          </a:r>
          <a:endParaRPr lang="en-US" sz="2000" kern="1200" dirty="0"/>
        </a:p>
      </dsp:txBody>
      <dsp:txXfrm>
        <a:off x="39295" y="1935802"/>
        <a:ext cx="9759891" cy="726370"/>
      </dsp:txXfrm>
    </dsp:sp>
    <dsp:sp modelId="{2EBA2610-ED22-47AB-9768-1C3E174F01BA}">
      <dsp:nvSpPr>
        <dsp:cNvPr id="0" name=""/>
        <dsp:cNvSpPr/>
      </dsp:nvSpPr>
      <dsp:spPr>
        <a:xfrm>
          <a:off x="0" y="2825307"/>
          <a:ext cx="9838481" cy="8049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Job role requirements </a:t>
          </a:r>
          <a:endParaRPr lang="en-US" sz="2000" kern="1200" dirty="0"/>
        </a:p>
      </dsp:txBody>
      <dsp:txXfrm>
        <a:off x="39295" y="2864602"/>
        <a:ext cx="9759891" cy="7263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9BFDCA-E595-45F9-8F94-05CFA25F0875}">
      <dsp:nvSpPr>
        <dsp:cNvPr id="0" name=""/>
        <dsp:cNvSpPr/>
      </dsp:nvSpPr>
      <dsp:spPr>
        <a:xfrm>
          <a:off x="0" y="38907"/>
          <a:ext cx="9838481" cy="80496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Working conditions such as job environment and job scheduling</a:t>
          </a:r>
          <a:endParaRPr lang="en-AU" sz="2000" kern="1200" dirty="0"/>
        </a:p>
      </dsp:txBody>
      <dsp:txXfrm>
        <a:off x="39295" y="78202"/>
        <a:ext cx="9759891" cy="726370"/>
      </dsp:txXfrm>
    </dsp:sp>
    <dsp:sp modelId="{9643F67A-16CF-4B4F-A839-26A3C9A00A44}">
      <dsp:nvSpPr>
        <dsp:cNvPr id="0" name=""/>
        <dsp:cNvSpPr/>
      </dsp:nvSpPr>
      <dsp:spPr>
        <a:xfrm>
          <a:off x="0" y="967707"/>
          <a:ext cx="9838481" cy="804960"/>
        </a:xfrm>
        <a:prstGeom prst="round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Supervision requirements </a:t>
          </a:r>
        </a:p>
      </dsp:txBody>
      <dsp:txXfrm>
        <a:off x="39295" y="1007002"/>
        <a:ext cx="9759891" cy="726370"/>
      </dsp:txXfrm>
    </dsp:sp>
    <dsp:sp modelId="{07343F85-4720-4105-9197-E95113A2633F}">
      <dsp:nvSpPr>
        <dsp:cNvPr id="0" name=""/>
        <dsp:cNvSpPr/>
      </dsp:nvSpPr>
      <dsp:spPr>
        <a:xfrm>
          <a:off x="0" y="1896507"/>
          <a:ext cx="9838481" cy="80496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/>
            <a:t>Delegation requirements </a:t>
          </a:r>
          <a:endParaRPr lang="en-US" sz="2000" kern="1200" dirty="0"/>
        </a:p>
      </dsp:txBody>
      <dsp:txXfrm>
        <a:off x="39295" y="1935802"/>
        <a:ext cx="9759891" cy="726370"/>
      </dsp:txXfrm>
    </dsp:sp>
    <dsp:sp modelId="{5917274E-063C-413D-B326-7E5B8DB35D27}">
      <dsp:nvSpPr>
        <dsp:cNvPr id="0" name=""/>
        <dsp:cNvSpPr/>
      </dsp:nvSpPr>
      <dsp:spPr>
        <a:xfrm>
          <a:off x="0" y="2825307"/>
          <a:ext cx="9838481" cy="8049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/>
            <a:t>Reporting lines</a:t>
          </a:r>
          <a:endParaRPr lang="en-US" sz="2000" kern="1200" dirty="0"/>
        </a:p>
      </dsp:txBody>
      <dsp:txXfrm>
        <a:off x="39295" y="2864602"/>
        <a:ext cx="9759891" cy="7263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022CD1-72E4-4F6C-A9C6-2DA69EB243F8}">
      <dsp:nvSpPr>
        <dsp:cNvPr id="0" name=""/>
        <dsp:cNvSpPr/>
      </dsp:nvSpPr>
      <dsp:spPr>
        <a:xfrm rot="16200000">
          <a:off x="350658" y="-349447"/>
          <a:ext cx="2448560" cy="3147455"/>
        </a:xfrm>
        <a:prstGeom prst="flowChartManualOperation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Expected performance results </a:t>
          </a:r>
          <a:endParaRPr lang="en-AU" sz="2000" kern="1200" dirty="0"/>
        </a:p>
      </dsp:txBody>
      <dsp:txXfrm rot="5400000">
        <a:off x="1211" y="489712"/>
        <a:ext cx="3147455" cy="1469136"/>
      </dsp:txXfrm>
    </dsp:sp>
    <dsp:sp modelId="{24573DF0-767F-436C-BD0B-3270F78182BB}">
      <dsp:nvSpPr>
        <dsp:cNvPr id="0" name=""/>
        <dsp:cNvSpPr/>
      </dsp:nvSpPr>
      <dsp:spPr>
        <a:xfrm rot="16200000">
          <a:off x="3734173" y="-349447"/>
          <a:ext cx="2448560" cy="3147455"/>
        </a:xfrm>
        <a:prstGeom prst="flowChartManualOperation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Behaviour</a:t>
          </a:r>
          <a:endParaRPr lang="en-US" sz="2000" kern="1200" dirty="0"/>
        </a:p>
      </dsp:txBody>
      <dsp:txXfrm rot="5400000">
        <a:off x="3384726" y="489712"/>
        <a:ext cx="3147455" cy="1469136"/>
      </dsp:txXfrm>
    </dsp:sp>
    <dsp:sp modelId="{C4F24832-0EC7-4D8D-8630-2F199276F1D7}">
      <dsp:nvSpPr>
        <dsp:cNvPr id="0" name=""/>
        <dsp:cNvSpPr/>
      </dsp:nvSpPr>
      <dsp:spPr>
        <a:xfrm rot="16200000">
          <a:off x="7117688" y="-349447"/>
          <a:ext cx="2448560" cy="3147455"/>
        </a:xfrm>
        <a:prstGeom prst="flowChartManualOperati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Actions</a:t>
          </a:r>
          <a:endParaRPr lang="en-US" sz="2000" kern="1200" dirty="0"/>
        </a:p>
      </dsp:txBody>
      <dsp:txXfrm rot="5400000">
        <a:off x="6768241" y="489712"/>
        <a:ext cx="3147455" cy="14691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607EAC-86AF-4FEE-9AE6-A8D2157B1009}">
      <dsp:nvSpPr>
        <dsp:cNvPr id="0" name=""/>
        <dsp:cNvSpPr/>
      </dsp:nvSpPr>
      <dsp:spPr>
        <a:xfrm>
          <a:off x="0" y="3680"/>
          <a:ext cx="9949815" cy="61776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Clarify the statement or make the idea more understandable </a:t>
          </a:r>
          <a:endParaRPr lang="en-AU" sz="2000" kern="1200" dirty="0"/>
        </a:p>
      </dsp:txBody>
      <dsp:txXfrm>
        <a:off x="30157" y="33837"/>
        <a:ext cx="9889501" cy="557446"/>
      </dsp:txXfrm>
    </dsp:sp>
    <dsp:sp modelId="{1CEF6142-121D-462E-AA27-17FC94C9ABA1}">
      <dsp:nvSpPr>
        <dsp:cNvPr id="0" name=""/>
        <dsp:cNvSpPr/>
      </dsp:nvSpPr>
      <dsp:spPr>
        <a:xfrm>
          <a:off x="0" y="716480"/>
          <a:ext cx="9949815" cy="617760"/>
        </a:xfrm>
        <a:prstGeom prst="round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Confirm if something is correct or accurate</a:t>
          </a:r>
        </a:p>
      </dsp:txBody>
      <dsp:txXfrm>
        <a:off x="30157" y="746637"/>
        <a:ext cx="9889501" cy="557446"/>
      </dsp:txXfrm>
    </dsp:sp>
    <dsp:sp modelId="{BAB2B8D6-AF61-427E-8C45-D4C1F4EE8A97}">
      <dsp:nvSpPr>
        <dsp:cNvPr id="0" name=""/>
        <dsp:cNvSpPr/>
      </dsp:nvSpPr>
      <dsp:spPr>
        <a:xfrm>
          <a:off x="0" y="1429280"/>
          <a:ext cx="9949815" cy="61776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Help you understand your job role scope and expectations</a:t>
          </a:r>
          <a:endParaRPr lang="en-US" sz="2000" kern="1200" dirty="0"/>
        </a:p>
      </dsp:txBody>
      <dsp:txXfrm>
        <a:off x="30157" y="1459437"/>
        <a:ext cx="9889501" cy="557446"/>
      </dsp:txXfrm>
    </dsp:sp>
    <dsp:sp modelId="{07779C91-AD5F-4C64-B705-EFF39E8BC74B}">
      <dsp:nvSpPr>
        <dsp:cNvPr id="0" name=""/>
        <dsp:cNvSpPr/>
      </dsp:nvSpPr>
      <dsp:spPr>
        <a:xfrm>
          <a:off x="0" y="2142080"/>
          <a:ext cx="9949815" cy="6177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Confirm if your understanding of your job role scope and expectations is correct </a:t>
          </a:r>
          <a:endParaRPr lang="en-US" sz="2000" kern="1200" dirty="0"/>
        </a:p>
      </dsp:txBody>
      <dsp:txXfrm>
        <a:off x="30157" y="2172237"/>
        <a:ext cx="9889501" cy="55744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5990C0-62F4-4C61-AF5A-CF98E2F84A25}">
      <dsp:nvSpPr>
        <dsp:cNvPr id="0" name=""/>
        <dsp:cNvSpPr/>
      </dsp:nvSpPr>
      <dsp:spPr>
        <a:xfrm>
          <a:off x="0" y="231560"/>
          <a:ext cx="9927065" cy="121680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If you are correct, you can confirm information again at the end of the meeting</a:t>
          </a:r>
          <a:endParaRPr lang="en-AU" sz="2000" kern="1200" dirty="0"/>
        </a:p>
      </dsp:txBody>
      <dsp:txXfrm>
        <a:off x="59399" y="290959"/>
        <a:ext cx="9808267" cy="1098002"/>
      </dsp:txXfrm>
    </dsp:sp>
    <dsp:sp modelId="{8E865B4B-B4B6-42F7-A6A6-A712407504DF}">
      <dsp:nvSpPr>
        <dsp:cNvPr id="0" name=""/>
        <dsp:cNvSpPr/>
      </dsp:nvSpPr>
      <dsp:spPr>
        <a:xfrm>
          <a:off x="0" y="1635561"/>
          <a:ext cx="9927065" cy="12168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If you are incorrect or confused, your supervisor can clarify information since they have more experience</a:t>
          </a:r>
          <a:endParaRPr lang="en-US" sz="2000" kern="1200" dirty="0"/>
        </a:p>
      </dsp:txBody>
      <dsp:txXfrm>
        <a:off x="59399" y="1694960"/>
        <a:ext cx="9808267" cy="109800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C6DAA6-6BAE-4A9B-968F-E365C472188F}">
      <dsp:nvSpPr>
        <dsp:cNvPr id="0" name=""/>
        <dsp:cNvSpPr/>
      </dsp:nvSpPr>
      <dsp:spPr>
        <a:xfrm>
          <a:off x="-3306555" y="-508631"/>
          <a:ext cx="3943025" cy="3943025"/>
        </a:xfrm>
        <a:prstGeom prst="blockArc">
          <a:avLst>
            <a:gd name="adj1" fmla="val 18900000"/>
            <a:gd name="adj2" fmla="val 2700000"/>
            <a:gd name="adj3" fmla="val 548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5337FE-F99A-421D-850B-175DD3776BD7}">
      <dsp:nvSpPr>
        <dsp:cNvPr id="0" name=""/>
        <dsp:cNvSpPr/>
      </dsp:nvSpPr>
      <dsp:spPr>
        <a:xfrm>
          <a:off x="333777" y="224932"/>
          <a:ext cx="9545919" cy="450099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7266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Administration and management roles</a:t>
          </a:r>
        </a:p>
      </dsp:txBody>
      <dsp:txXfrm>
        <a:off x="333777" y="224932"/>
        <a:ext cx="9545919" cy="450099"/>
      </dsp:txXfrm>
    </dsp:sp>
    <dsp:sp modelId="{FD8A1660-66B8-48BA-B753-9862F1EEEB2E}">
      <dsp:nvSpPr>
        <dsp:cNvPr id="0" name=""/>
        <dsp:cNvSpPr/>
      </dsp:nvSpPr>
      <dsp:spPr>
        <a:xfrm>
          <a:off x="52465" y="168670"/>
          <a:ext cx="562624" cy="56262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E3F4F3-FFAE-43BA-92F5-65136F9C32F4}">
      <dsp:nvSpPr>
        <dsp:cNvPr id="0" name=""/>
        <dsp:cNvSpPr/>
      </dsp:nvSpPr>
      <dsp:spPr>
        <a:xfrm>
          <a:off x="591829" y="900198"/>
          <a:ext cx="9287866" cy="450099"/>
        </a:xfrm>
        <a:prstGeom prst="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7266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Allied health professionals</a:t>
          </a:r>
        </a:p>
      </dsp:txBody>
      <dsp:txXfrm>
        <a:off x="591829" y="900198"/>
        <a:ext cx="9287866" cy="450099"/>
      </dsp:txXfrm>
    </dsp:sp>
    <dsp:sp modelId="{1ACFFF12-D03C-41F9-8841-386C95564518}">
      <dsp:nvSpPr>
        <dsp:cNvPr id="0" name=""/>
        <dsp:cNvSpPr/>
      </dsp:nvSpPr>
      <dsp:spPr>
        <a:xfrm>
          <a:off x="310517" y="843936"/>
          <a:ext cx="562624" cy="56262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2CB37A-DB64-4B0D-988A-6368180ABE61}">
      <dsp:nvSpPr>
        <dsp:cNvPr id="0" name=""/>
        <dsp:cNvSpPr/>
      </dsp:nvSpPr>
      <dsp:spPr>
        <a:xfrm>
          <a:off x="591829" y="1575464"/>
          <a:ext cx="9287866" cy="450099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7266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Allied health assistants</a:t>
          </a:r>
        </a:p>
      </dsp:txBody>
      <dsp:txXfrm>
        <a:off x="591829" y="1575464"/>
        <a:ext cx="9287866" cy="450099"/>
      </dsp:txXfrm>
    </dsp:sp>
    <dsp:sp modelId="{DCAE19D8-4498-4469-87A6-7D3E1F1EF8D5}">
      <dsp:nvSpPr>
        <dsp:cNvPr id="0" name=""/>
        <dsp:cNvSpPr/>
      </dsp:nvSpPr>
      <dsp:spPr>
        <a:xfrm>
          <a:off x="310517" y="1519202"/>
          <a:ext cx="562624" cy="56262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0CF657-C0F2-46E5-9320-0F2AC91C1D01}">
      <dsp:nvSpPr>
        <dsp:cNvPr id="0" name=""/>
        <dsp:cNvSpPr/>
      </dsp:nvSpPr>
      <dsp:spPr>
        <a:xfrm>
          <a:off x="333777" y="2250730"/>
          <a:ext cx="9545919" cy="450099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7266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GB" sz="2000" kern="1200" dirty="0"/>
            <a:t>Assistants in nursing, Disability support workers, Individual support workers</a:t>
          </a:r>
          <a:endParaRPr lang="en-US" sz="2000" kern="1200" dirty="0"/>
        </a:p>
      </dsp:txBody>
      <dsp:txXfrm>
        <a:off x="333777" y="2250730"/>
        <a:ext cx="9545919" cy="450099"/>
      </dsp:txXfrm>
    </dsp:sp>
    <dsp:sp modelId="{5341E7CE-1A03-4891-9405-3C8865D2384F}">
      <dsp:nvSpPr>
        <dsp:cNvPr id="0" name=""/>
        <dsp:cNvSpPr/>
      </dsp:nvSpPr>
      <dsp:spPr>
        <a:xfrm>
          <a:off x="52465" y="2194468"/>
          <a:ext cx="562624" cy="56262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1A896A-B96B-40A0-84AE-38D80BF7AB85}">
      <dsp:nvSpPr>
        <dsp:cNvPr id="0" name=""/>
        <dsp:cNvSpPr/>
      </dsp:nvSpPr>
      <dsp:spPr>
        <a:xfrm>
          <a:off x="-4260986" y="-653730"/>
          <a:ext cx="5076821" cy="5076821"/>
        </a:xfrm>
        <a:prstGeom prst="blockArc">
          <a:avLst>
            <a:gd name="adj1" fmla="val 18900000"/>
            <a:gd name="adj2" fmla="val 2700000"/>
            <a:gd name="adj3" fmla="val 425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030C9D-1A55-41C2-BA5F-C8D89D0E90AE}">
      <dsp:nvSpPr>
        <dsp:cNvPr id="0" name=""/>
        <dsp:cNvSpPr/>
      </dsp:nvSpPr>
      <dsp:spPr>
        <a:xfrm>
          <a:off x="304917" y="198494"/>
          <a:ext cx="9561455" cy="396838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99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Doctors or general practitioners</a:t>
          </a:r>
        </a:p>
      </dsp:txBody>
      <dsp:txXfrm>
        <a:off x="304917" y="198494"/>
        <a:ext cx="9561455" cy="396838"/>
      </dsp:txXfrm>
    </dsp:sp>
    <dsp:sp modelId="{C083C36F-B835-4D6F-A4E1-653B7D49BCCC}">
      <dsp:nvSpPr>
        <dsp:cNvPr id="0" name=""/>
        <dsp:cNvSpPr/>
      </dsp:nvSpPr>
      <dsp:spPr>
        <a:xfrm>
          <a:off x="56893" y="148889"/>
          <a:ext cx="496047" cy="49604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D95B22-7995-4012-8CDB-7A8AD2429192}">
      <dsp:nvSpPr>
        <dsp:cNvPr id="0" name=""/>
        <dsp:cNvSpPr/>
      </dsp:nvSpPr>
      <dsp:spPr>
        <a:xfrm>
          <a:off x="631344" y="793676"/>
          <a:ext cx="9235028" cy="396838"/>
        </a:xfrm>
        <a:prstGeom prst="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99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Enrolled nurses</a:t>
          </a:r>
        </a:p>
      </dsp:txBody>
      <dsp:txXfrm>
        <a:off x="631344" y="793676"/>
        <a:ext cx="9235028" cy="396838"/>
      </dsp:txXfrm>
    </dsp:sp>
    <dsp:sp modelId="{838DE131-F852-4074-B956-F3B1C5C5E54F}">
      <dsp:nvSpPr>
        <dsp:cNvPr id="0" name=""/>
        <dsp:cNvSpPr/>
      </dsp:nvSpPr>
      <dsp:spPr>
        <a:xfrm>
          <a:off x="383320" y="744071"/>
          <a:ext cx="496047" cy="49604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351709"/>
              <a:satOff val="-3484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BC495D-54C8-4863-A772-8FB74CE1392F}">
      <dsp:nvSpPr>
        <dsp:cNvPr id="0" name=""/>
        <dsp:cNvSpPr/>
      </dsp:nvSpPr>
      <dsp:spPr>
        <a:xfrm>
          <a:off x="780611" y="1388858"/>
          <a:ext cx="9085761" cy="396838"/>
        </a:xfrm>
        <a:prstGeom prst="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99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Planners</a:t>
          </a:r>
        </a:p>
      </dsp:txBody>
      <dsp:txXfrm>
        <a:off x="780611" y="1388858"/>
        <a:ext cx="9085761" cy="396838"/>
      </dsp:txXfrm>
    </dsp:sp>
    <dsp:sp modelId="{6249A6CF-2FC3-4510-8207-88DD807C1E08}">
      <dsp:nvSpPr>
        <dsp:cNvPr id="0" name=""/>
        <dsp:cNvSpPr/>
      </dsp:nvSpPr>
      <dsp:spPr>
        <a:xfrm>
          <a:off x="532587" y="1339253"/>
          <a:ext cx="496047" cy="49604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703417"/>
              <a:satOff val="-6968"/>
              <a:lumOff val="-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13AEDA-05FB-4630-B792-A8D0F7D5CCC9}">
      <dsp:nvSpPr>
        <dsp:cNvPr id="0" name=""/>
        <dsp:cNvSpPr/>
      </dsp:nvSpPr>
      <dsp:spPr>
        <a:xfrm>
          <a:off x="780611" y="1983663"/>
          <a:ext cx="9085761" cy="396838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99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GB" sz="2000" kern="1200" dirty="0"/>
            <a:t>Registered nurses</a:t>
          </a:r>
          <a:endParaRPr lang="en-US" sz="2000" kern="1200" dirty="0"/>
        </a:p>
      </dsp:txBody>
      <dsp:txXfrm>
        <a:off x="780611" y="1983663"/>
        <a:ext cx="9085761" cy="396838"/>
      </dsp:txXfrm>
    </dsp:sp>
    <dsp:sp modelId="{E90E6AE9-4E5E-44A7-991B-CB8879A87E02}">
      <dsp:nvSpPr>
        <dsp:cNvPr id="0" name=""/>
        <dsp:cNvSpPr/>
      </dsp:nvSpPr>
      <dsp:spPr>
        <a:xfrm>
          <a:off x="532587" y="1934059"/>
          <a:ext cx="496047" cy="49604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055126"/>
              <a:satOff val="-10451"/>
              <a:lumOff val="-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F571EB-77E0-4832-A85C-D6EFA8890DA9}">
      <dsp:nvSpPr>
        <dsp:cNvPr id="0" name=""/>
        <dsp:cNvSpPr/>
      </dsp:nvSpPr>
      <dsp:spPr>
        <a:xfrm>
          <a:off x="631344" y="2578846"/>
          <a:ext cx="9235028" cy="396838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99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Support coordinators</a:t>
          </a:r>
          <a:endParaRPr lang="en-AU" sz="2000" kern="1200"/>
        </a:p>
      </dsp:txBody>
      <dsp:txXfrm>
        <a:off x="631344" y="2578846"/>
        <a:ext cx="9235028" cy="396838"/>
      </dsp:txXfrm>
    </dsp:sp>
    <dsp:sp modelId="{019226FE-42C3-49F8-96BC-7958912ADD5F}">
      <dsp:nvSpPr>
        <dsp:cNvPr id="0" name=""/>
        <dsp:cNvSpPr/>
      </dsp:nvSpPr>
      <dsp:spPr>
        <a:xfrm>
          <a:off x="383320" y="2529241"/>
          <a:ext cx="496047" cy="49604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406834"/>
              <a:satOff val="-13935"/>
              <a:lumOff val="-9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92992D-91FF-4846-9FF8-421BBA4A0BD1}">
      <dsp:nvSpPr>
        <dsp:cNvPr id="0" name=""/>
        <dsp:cNvSpPr/>
      </dsp:nvSpPr>
      <dsp:spPr>
        <a:xfrm>
          <a:off x="304917" y="3174028"/>
          <a:ext cx="9561455" cy="396838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4990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Local area coordinators</a:t>
          </a:r>
          <a:endParaRPr lang="en-AU" sz="2000" kern="1200" dirty="0"/>
        </a:p>
      </dsp:txBody>
      <dsp:txXfrm>
        <a:off x="304917" y="3174028"/>
        <a:ext cx="9561455" cy="396838"/>
      </dsp:txXfrm>
    </dsp:sp>
    <dsp:sp modelId="{75DE0E2B-95B7-4744-BADD-7FEBB7CFE745}">
      <dsp:nvSpPr>
        <dsp:cNvPr id="0" name=""/>
        <dsp:cNvSpPr/>
      </dsp:nvSpPr>
      <dsp:spPr>
        <a:xfrm>
          <a:off x="56893" y="3124423"/>
          <a:ext cx="496047" cy="49604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jpeg>
</file>

<file path=ppt/media/image13.jpeg>
</file>

<file path=ppt/media/image14.jpg>
</file>

<file path=ppt/media/image15.png>
</file>

<file path=ppt/media/image16.jpeg>
</file>

<file path=ppt/media/image17.png>
</file>

<file path=ppt/media/image18.sv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74F5-BFFC-49A8-BEA3-D3B9E27DB8B6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58D-C650-456A-9DE2-8475F357B6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24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57D61F-69B6-4240-9DF7-2B415ED939E6}" type="slidenum">
              <a:rPr kumimoji="0" lang="en-AU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AU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8689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6DF6-5E2A-4BB8-899B-5984CAA3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1944C-BEB3-44DF-B0F8-55FF2991B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2CCF-7D00-4F78-A0E6-6B1E2082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1420-D9A7-473B-A3C4-269EE93B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8403D-C275-49DC-9C0D-679FD291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866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35DD6-4D3D-48DD-87F1-E5204F3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7A89A-1E74-48D0-A131-038452D7E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71DEE-3E36-41F6-8596-36AFD03F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C78C0-7938-4D04-B49C-AD415BAE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C957-EC4D-4E5F-9B9B-2AC029C5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902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59823D-6D21-46E9-9177-020926DCD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5580A-517C-4BCE-92B9-D43502C7E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A425-9B51-4FF9-BF50-9B8FBFB9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3CFBB-19D8-4313-B299-C7B53770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72DF-4473-4110-8693-86B5540A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9874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CC55E-AF52-48F8-AFBC-CB72F4069C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91DDFD-88D1-4215-892E-CA7E9723E2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60B44-C7A5-4F30-84A7-9656B28B9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1905C-C069-40B2-91A4-2C1DABDEA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A1316-0887-4954-B925-0D8913959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95797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8498F-75D2-4489-A9F4-2DF6709F9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FD763-1B0B-471C-B862-04FB3C32C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9E5C8-AFEC-4AC3-B1B6-67597FF10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D1684-3354-4611-B814-8727037D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5EC3F-D28A-4B3F-9762-AA02FD33C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35556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E0BFA-C3A0-4B2A-BB33-AE8C95263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B20E4-686C-418D-9630-36BEA0523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D53EE-089A-46CB-950C-251079087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98300-52E8-4D56-ADB6-587F9F7EE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A75B11-A2DF-4B34-8398-33A3E8820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2912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F71A4-5D51-4F34-9D3A-EE85F3E0E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3CFBF-223D-46DB-9C21-1F0F65891A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C1A425-0084-48B6-947B-FD388E7FB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6BCDC-8D37-435C-8D21-ABF9596BB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584AAE-BC42-4EB8-898F-D70B48F5D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042094-7F17-43E0-BFE3-C41F7BEB3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18968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456B0-D593-4005-ACC1-06819A24B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D481F-6F06-4128-9F17-069A67402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16B8C-1DEA-46BF-96FC-A6B9CF4A5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8AF3A-D00A-4829-8F0B-6836A4D386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17F4E5-7552-4DBC-B057-EADF81BAE5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6B752C-B03B-43CA-8841-CE00A3F20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84F631-9621-4CF8-9521-1C0BB1F93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6398F8-274C-4ADC-A882-DD5913CDB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13756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06563-BA6C-4945-9631-97A1D755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E56967-4800-4E8D-B882-67A6DA3FA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56A541-CFAE-475B-9343-5F5433AF6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9EC156-5CAA-4ED2-8BC3-9DC59CF48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98463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59A5BD-3401-42ED-9A3D-3A334EA2B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B870B7-0C7B-485C-937F-F5288F04D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02B7CB-41B1-433F-877D-125F8DA46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65848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85955-867B-4A6E-8A7E-2C7264FF5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8F200-3D46-4BF3-A8FD-3FDE686F7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EE542C-A262-4994-A0A0-581BAF710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00AA9-3D57-4D13-B11B-BDAAC7112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DCFA0-3D81-45E9-A39E-B9821B6A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D57E3-A5BA-42B5-A43F-889873EFA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1482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B36-13A7-4315-97B2-F24DA0CC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7B94-CD0E-4430-BBFA-EF273546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9AD4-0F8C-4EFC-AB94-A5F40BB6B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CA9F-2237-49C2-80A7-84EED7D1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52F0-1097-49CD-9EAD-B6F343AB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26753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5298-8E08-4FFD-99AD-1199275EE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CB6EEA-A365-407C-91B7-C99E80D257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1A1C4-7330-4C9F-B4BE-F73EC2D5E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CD403D-0582-450B-AE48-9A4B91EEE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167FB0-0855-4B34-973D-4D1190EE5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054F2-9FC3-418B-B54E-A0615A2BC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7958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4D535-FC83-4D94-8F3B-272EFD58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BEA086-F69E-4AE6-9092-5F7FA8F51C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6DDE41-1E47-42C0-A866-291063482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5A032-7453-4148-8818-AEC682DE7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C0DEA-979A-489D-8E02-45C7BC649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0766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D71053-2FC7-4C84-B5F7-754F2B34F3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5D64E-659E-452A-BD70-6A98852EB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6866C-FC45-44E0-A89F-5F36862A9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9441A-4E73-4686-8D4F-7B3CEA25D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CCE4E-AD67-406D-A56E-CAC15E6CC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609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B64-A40A-4349-9492-6B4721FD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B3BA-5928-405F-8547-9B2A923F1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04E9-D2F8-480E-B79C-77719EFF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8E8F0-9467-4B20-925B-14D667A7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1DC3-D381-4F44-B5A0-857B0D7B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192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FEA1-D975-4DDB-A778-AE25C67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DA93-EA1B-42A8-9E58-971B13504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65A83-F206-44CB-9860-DB5A725DC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478FB-A815-42B3-9DC0-F69A44BC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B8E6F-5EDE-46BD-804F-87A87E97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9D8F3-5953-4070-90CC-CF96760B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415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146B-3969-480A-B012-DB2A772F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F783-85C4-4224-A54C-F4D26300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2C1F0-C703-425A-96DD-6CE31D566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D0996-A55C-46A3-A814-64F83AE7D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1F1356-972A-4974-93F9-3F024FA5B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C60D7-9FAF-43ED-8ECF-1D5E20F2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926DD-89F7-443B-B7A0-696D6F56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E74A-767D-4888-BCB9-7101B3AA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6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E008-E474-4591-9E28-D3105AD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187900-50D3-4194-B5F0-B05DBF0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37C6-41A8-42BE-99C1-4F02D5D1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3B5D1-2419-4621-BA0D-ADFA473B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771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DCA6-79D4-46B8-8324-EC33978A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22C8B-5CE9-4403-ABEC-95DBBBD9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3F9A0-DA96-4726-BEF1-3467618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677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AB1A-105F-46DA-B7A8-CD10661ED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6A845-15D0-4046-A20C-C14FE884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27B94-9906-4670-B544-A8EFD00E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0E578-E9CA-42BE-A1C3-F541CD0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2BECA-E3CB-4CEE-8137-A02FA2D8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083C5-93B8-4BB2-9FC4-B194BA31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589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888E7-5EF3-4977-9956-B22E65CC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EFAAB-CF75-4A2A-8E43-62525CD7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F1A5A-01A9-4E5A-8B3F-26D044CFF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9F5C2-7A85-4564-80AF-16C1C35A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F84D-BB9D-4940-8D59-59B6AD4AB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8FFFF-A69B-496F-9342-3801B419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0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85E9E-CEFB-404F-B538-64D8A89A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5AD11-B403-4885-A432-F735F3B8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7E53-6C27-42FA-8736-56AFD1CBB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28CDA-890D-4AA2-BC27-A382DBE03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0E2A-A3B0-482E-8BF0-3024A947C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981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4D46E7-D511-47EB-8835-E2130AA2A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23BA0-123B-46C1-A153-362B69736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4F202-C047-40F7-9EF1-962243F05E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AFEC9-E3B4-4DC4-A262-EF5012409E39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56A3C-625C-4A36-9B9D-0E564135CC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4A6EE-B41C-4BE4-9B52-1E661C2047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571AB-9364-4EE2-ABD3-537543AECB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8451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D26135-A1C7-40B2-BCF0-777E84A7E1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05" b="300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CCA684C-F4D4-4B8E-AD2B-0C4D1602AA60}"/>
              </a:ext>
            </a:extLst>
          </p:cNvPr>
          <p:cNvSpPr/>
          <p:nvPr/>
        </p:nvSpPr>
        <p:spPr>
          <a:xfrm>
            <a:off x="3544331" y="0"/>
            <a:ext cx="8647669" cy="6291619"/>
          </a:xfrm>
          <a:custGeom>
            <a:avLst/>
            <a:gdLst>
              <a:gd name="connsiteX0" fmla="*/ 167570 w 8968915"/>
              <a:gd name="connsiteY0" fmla="*/ 0 h 6223380"/>
              <a:gd name="connsiteX1" fmla="*/ 8968915 w 8968915"/>
              <a:gd name="connsiteY1" fmla="*/ 0 h 6223380"/>
              <a:gd name="connsiteX2" fmla="*/ 8968915 w 8968915"/>
              <a:gd name="connsiteY2" fmla="*/ 4013666 h 6223380"/>
              <a:gd name="connsiteX3" fmla="*/ 8948918 w 8968915"/>
              <a:gd name="connsiteY3" fmla="*/ 4045166 h 6223380"/>
              <a:gd name="connsiteX4" fmla="*/ 4892216 w 8968915"/>
              <a:gd name="connsiteY4" fmla="*/ 6223380 h 6223380"/>
              <a:gd name="connsiteX5" fmla="*/ 0 w 8968915"/>
              <a:gd name="connsiteY5" fmla="*/ 1282891 h 6223380"/>
              <a:gd name="connsiteX6" fmla="*/ 154020 w 8968915"/>
              <a:gd name="connsiteY6" fmla="*/ 48186 h 6223380"/>
              <a:gd name="connsiteX0" fmla="*/ 167570 w 8982563"/>
              <a:gd name="connsiteY0" fmla="*/ 40944 h 6264324"/>
              <a:gd name="connsiteX1" fmla="*/ 8982563 w 8982563"/>
              <a:gd name="connsiteY1" fmla="*/ 0 h 6264324"/>
              <a:gd name="connsiteX2" fmla="*/ 8968915 w 8982563"/>
              <a:gd name="connsiteY2" fmla="*/ 4054610 h 6264324"/>
              <a:gd name="connsiteX3" fmla="*/ 8948918 w 8982563"/>
              <a:gd name="connsiteY3" fmla="*/ 4086110 h 6264324"/>
              <a:gd name="connsiteX4" fmla="*/ 4892216 w 8982563"/>
              <a:gd name="connsiteY4" fmla="*/ 6264324 h 6264324"/>
              <a:gd name="connsiteX5" fmla="*/ 0 w 8982563"/>
              <a:gd name="connsiteY5" fmla="*/ 1323835 h 6264324"/>
              <a:gd name="connsiteX6" fmla="*/ 154020 w 8982563"/>
              <a:gd name="connsiteY6" fmla="*/ 89130 h 6264324"/>
              <a:gd name="connsiteX7" fmla="*/ 167570 w 8982563"/>
              <a:gd name="connsiteY7" fmla="*/ 40944 h 6264324"/>
              <a:gd name="connsiteX0" fmla="*/ 194866 w 8982563"/>
              <a:gd name="connsiteY0" fmla="*/ 0 h 6291619"/>
              <a:gd name="connsiteX1" fmla="*/ 8982563 w 8982563"/>
              <a:gd name="connsiteY1" fmla="*/ 27295 h 6291619"/>
              <a:gd name="connsiteX2" fmla="*/ 8968915 w 8982563"/>
              <a:gd name="connsiteY2" fmla="*/ 4081905 h 6291619"/>
              <a:gd name="connsiteX3" fmla="*/ 8948918 w 8982563"/>
              <a:gd name="connsiteY3" fmla="*/ 4113405 h 6291619"/>
              <a:gd name="connsiteX4" fmla="*/ 4892216 w 8982563"/>
              <a:gd name="connsiteY4" fmla="*/ 6291619 h 6291619"/>
              <a:gd name="connsiteX5" fmla="*/ 0 w 8982563"/>
              <a:gd name="connsiteY5" fmla="*/ 1351130 h 6291619"/>
              <a:gd name="connsiteX6" fmla="*/ 154020 w 8982563"/>
              <a:gd name="connsiteY6" fmla="*/ 116425 h 6291619"/>
              <a:gd name="connsiteX7" fmla="*/ 194866 w 8982563"/>
              <a:gd name="connsiteY7" fmla="*/ 0 h 6291619"/>
              <a:gd name="connsiteX0" fmla="*/ 194866 w 8982563"/>
              <a:gd name="connsiteY0" fmla="*/ 0 h 6291619"/>
              <a:gd name="connsiteX1" fmla="*/ 8982563 w 8982563"/>
              <a:gd name="connsiteY1" fmla="*/ 27295 h 6291619"/>
              <a:gd name="connsiteX2" fmla="*/ 8968915 w 8982563"/>
              <a:gd name="connsiteY2" fmla="*/ 4081905 h 6291619"/>
              <a:gd name="connsiteX3" fmla="*/ 8948918 w 8982563"/>
              <a:gd name="connsiteY3" fmla="*/ 4113405 h 6291619"/>
              <a:gd name="connsiteX4" fmla="*/ 4892216 w 8982563"/>
              <a:gd name="connsiteY4" fmla="*/ 6291619 h 6291619"/>
              <a:gd name="connsiteX5" fmla="*/ 0 w 8982563"/>
              <a:gd name="connsiteY5" fmla="*/ 1351130 h 6291619"/>
              <a:gd name="connsiteX6" fmla="*/ 154020 w 8982563"/>
              <a:gd name="connsiteY6" fmla="*/ 116425 h 6291619"/>
              <a:gd name="connsiteX7" fmla="*/ 194866 w 8982563"/>
              <a:gd name="connsiteY7" fmla="*/ 0 h 6291619"/>
              <a:gd name="connsiteX0" fmla="*/ 194866 w 8968955"/>
              <a:gd name="connsiteY0" fmla="*/ 0 h 6291619"/>
              <a:gd name="connsiteX1" fmla="*/ 8600426 w 8968955"/>
              <a:gd name="connsiteY1" fmla="*/ 27295 h 6291619"/>
              <a:gd name="connsiteX2" fmla="*/ 8968915 w 8968955"/>
              <a:gd name="connsiteY2" fmla="*/ 4081905 h 6291619"/>
              <a:gd name="connsiteX3" fmla="*/ 8948918 w 8968955"/>
              <a:gd name="connsiteY3" fmla="*/ 4113405 h 6291619"/>
              <a:gd name="connsiteX4" fmla="*/ 4892216 w 8968955"/>
              <a:gd name="connsiteY4" fmla="*/ 6291619 h 6291619"/>
              <a:gd name="connsiteX5" fmla="*/ 0 w 8968955"/>
              <a:gd name="connsiteY5" fmla="*/ 1351130 h 6291619"/>
              <a:gd name="connsiteX6" fmla="*/ 154020 w 8968955"/>
              <a:gd name="connsiteY6" fmla="*/ 116425 h 6291619"/>
              <a:gd name="connsiteX7" fmla="*/ 194866 w 8968955"/>
              <a:gd name="connsiteY7" fmla="*/ 0 h 6291619"/>
              <a:gd name="connsiteX0" fmla="*/ 194866 w 8968961"/>
              <a:gd name="connsiteY0" fmla="*/ 0 h 6291619"/>
              <a:gd name="connsiteX1" fmla="*/ 8647490 w 8968961"/>
              <a:gd name="connsiteY1" fmla="*/ 13848 h 6291619"/>
              <a:gd name="connsiteX2" fmla="*/ 8968915 w 8968961"/>
              <a:gd name="connsiteY2" fmla="*/ 4081905 h 6291619"/>
              <a:gd name="connsiteX3" fmla="*/ 8948918 w 8968961"/>
              <a:gd name="connsiteY3" fmla="*/ 4113405 h 6291619"/>
              <a:gd name="connsiteX4" fmla="*/ 4892216 w 8968961"/>
              <a:gd name="connsiteY4" fmla="*/ 6291619 h 6291619"/>
              <a:gd name="connsiteX5" fmla="*/ 0 w 8968961"/>
              <a:gd name="connsiteY5" fmla="*/ 1351130 h 6291619"/>
              <a:gd name="connsiteX6" fmla="*/ 154020 w 8968961"/>
              <a:gd name="connsiteY6" fmla="*/ 116425 h 6291619"/>
              <a:gd name="connsiteX7" fmla="*/ 194866 w 8968961"/>
              <a:gd name="connsiteY7" fmla="*/ 0 h 6291619"/>
              <a:gd name="connsiteX0" fmla="*/ 194866 w 8968961"/>
              <a:gd name="connsiteY0" fmla="*/ 0 h 6291619"/>
              <a:gd name="connsiteX1" fmla="*/ 8647490 w 8968961"/>
              <a:gd name="connsiteY1" fmla="*/ 13848 h 6291619"/>
              <a:gd name="connsiteX2" fmla="*/ 8968915 w 8968961"/>
              <a:gd name="connsiteY2" fmla="*/ 4081905 h 6291619"/>
              <a:gd name="connsiteX3" fmla="*/ 8471547 w 8968961"/>
              <a:gd name="connsiteY3" fmla="*/ 4765587 h 6291619"/>
              <a:gd name="connsiteX4" fmla="*/ 4892216 w 8968961"/>
              <a:gd name="connsiteY4" fmla="*/ 6291619 h 6291619"/>
              <a:gd name="connsiteX5" fmla="*/ 0 w 8968961"/>
              <a:gd name="connsiteY5" fmla="*/ 1351130 h 6291619"/>
              <a:gd name="connsiteX6" fmla="*/ 154020 w 8968961"/>
              <a:gd name="connsiteY6" fmla="*/ 116425 h 6291619"/>
              <a:gd name="connsiteX7" fmla="*/ 194866 w 8968961"/>
              <a:gd name="connsiteY7" fmla="*/ 0 h 6291619"/>
              <a:gd name="connsiteX0" fmla="*/ 194866 w 8968961"/>
              <a:gd name="connsiteY0" fmla="*/ 0 h 6291619"/>
              <a:gd name="connsiteX1" fmla="*/ 8647490 w 8968961"/>
              <a:gd name="connsiteY1" fmla="*/ 13848 h 6291619"/>
              <a:gd name="connsiteX2" fmla="*/ 8968915 w 8968961"/>
              <a:gd name="connsiteY2" fmla="*/ 4081905 h 6291619"/>
              <a:gd name="connsiteX3" fmla="*/ 8471547 w 8968961"/>
              <a:gd name="connsiteY3" fmla="*/ 4765587 h 6291619"/>
              <a:gd name="connsiteX4" fmla="*/ 4892216 w 8968961"/>
              <a:gd name="connsiteY4" fmla="*/ 6291619 h 6291619"/>
              <a:gd name="connsiteX5" fmla="*/ 0 w 8968961"/>
              <a:gd name="connsiteY5" fmla="*/ 1351130 h 6291619"/>
              <a:gd name="connsiteX6" fmla="*/ 154020 w 8968961"/>
              <a:gd name="connsiteY6" fmla="*/ 116425 h 6291619"/>
              <a:gd name="connsiteX7" fmla="*/ 194866 w 8968961"/>
              <a:gd name="connsiteY7" fmla="*/ 0 h 6291619"/>
              <a:gd name="connsiteX0" fmla="*/ 194866 w 8647669"/>
              <a:gd name="connsiteY0" fmla="*/ 0 h 6291619"/>
              <a:gd name="connsiteX1" fmla="*/ 8647490 w 8647669"/>
              <a:gd name="connsiteY1" fmla="*/ 13848 h 6291619"/>
              <a:gd name="connsiteX2" fmla="*/ 8646185 w 8647669"/>
              <a:gd name="connsiteY2" fmla="*/ 4505487 h 6291619"/>
              <a:gd name="connsiteX3" fmla="*/ 8471547 w 8647669"/>
              <a:gd name="connsiteY3" fmla="*/ 4765587 h 6291619"/>
              <a:gd name="connsiteX4" fmla="*/ 4892216 w 8647669"/>
              <a:gd name="connsiteY4" fmla="*/ 6291619 h 6291619"/>
              <a:gd name="connsiteX5" fmla="*/ 0 w 8647669"/>
              <a:gd name="connsiteY5" fmla="*/ 1351130 h 6291619"/>
              <a:gd name="connsiteX6" fmla="*/ 154020 w 8647669"/>
              <a:gd name="connsiteY6" fmla="*/ 116425 h 6291619"/>
              <a:gd name="connsiteX7" fmla="*/ 194866 w 8647669"/>
              <a:gd name="connsiteY7" fmla="*/ 0 h 6291619"/>
              <a:gd name="connsiteX0" fmla="*/ 194866 w 8647669"/>
              <a:gd name="connsiteY0" fmla="*/ 0 h 6291619"/>
              <a:gd name="connsiteX1" fmla="*/ 8647490 w 8647669"/>
              <a:gd name="connsiteY1" fmla="*/ 13848 h 6291619"/>
              <a:gd name="connsiteX2" fmla="*/ 8646185 w 8647669"/>
              <a:gd name="connsiteY2" fmla="*/ 4505487 h 6291619"/>
              <a:gd name="connsiteX3" fmla="*/ 8599294 w 8647669"/>
              <a:gd name="connsiteY3" fmla="*/ 4597499 h 6291619"/>
              <a:gd name="connsiteX4" fmla="*/ 4892216 w 8647669"/>
              <a:gd name="connsiteY4" fmla="*/ 6291619 h 6291619"/>
              <a:gd name="connsiteX5" fmla="*/ 0 w 8647669"/>
              <a:gd name="connsiteY5" fmla="*/ 1351130 h 6291619"/>
              <a:gd name="connsiteX6" fmla="*/ 154020 w 8647669"/>
              <a:gd name="connsiteY6" fmla="*/ 116425 h 6291619"/>
              <a:gd name="connsiteX7" fmla="*/ 194866 w 8647669"/>
              <a:gd name="connsiteY7" fmla="*/ 0 h 6291619"/>
              <a:gd name="connsiteX0" fmla="*/ 194866 w 8647669"/>
              <a:gd name="connsiteY0" fmla="*/ 0 h 6291619"/>
              <a:gd name="connsiteX1" fmla="*/ 8647490 w 8647669"/>
              <a:gd name="connsiteY1" fmla="*/ 13848 h 6291619"/>
              <a:gd name="connsiteX2" fmla="*/ 8646185 w 8647669"/>
              <a:gd name="connsiteY2" fmla="*/ 4505487 h 6291619"/>
              <a:gd name="connsiteX3" fmla="*/ 8632911 w 8647669"/>
              <a:gd name="connsiteY3" fmla="*/ 4758864 h 6291619"/>
              <a:gd name="connsiteX4" fmla="*/ 4892216 w 8647669"/>
              <a:gd name="connsiteY4" fmla="*/ 6291619 h 6291619"/>
              <a:gd name="connsiteX5" fmla="*/ 0 w 8647669"/>
              <a:gd name="connsiteY5" fmla="*/ 1351130 h 6291619"/>
              <a:gd name="connsiteX6" fmla="*/ 154020 w 8647669"/>
              <a:gd name="connsiteY6" fmla="*/ 116425 h 6291619"/>
              <a:gd name="connsiteX7" fmla="*/ 194866 w 8647669"/>
              <a:gd name="connsiteY7" fmla="*/ 0 h 6291619"/>
              <a:gd name="connsiteX0" fmla="*/ 194866 w 8647669"/>
              <a:gd name="connsiteY0" fmla="*/ 0 h 6291619"/>
              <a:gd name="connsiteX1" fmla="*/ 8647490 w 8647669"/>
              <a:gd name="connsiteY1" fmla="*/ 13848 h 6291619"/>
              <a:gd name="connsiteX2" fmla="*/ 8646185 w 8647669"/>
              <a:gd name="connsiteY2" fmla="*/ 4505487 h 6291619"/>
              <a:gd name="connsiteX3" fmla="*/ 8632911 w 8647669"/>
              <a:gd name="connsiteY3" fmla="*/ 4758864 h 6291619"/>
              <a:gd name="connsiteX4" fmla="*/ 4892216 w 8647669"/>
              <a:gd name="connsiteY4" fmla="*/ 6291619 h 6291619"/>
              <a:gd name="connsiteX5" fmla="*/ 0 w 8647669"/>
              <a:gd name="connsiteY5" fmla="*/ 1351130 h 6291619"/>
              <a:gd name="connsiteX6" fmla="*/ 154020 w 8647669"/>
              <a:gd name="connsiteY6" fmla="*/ 116425 h 6291619"/>
              <a:gd name="connsiteX7" fmla="*/ 194866 w 8647669"/>
              <a:gd name="connsiteY7" fmla="*/ 0 h 6291619"/>
              <a:gd name="connsiteX0" fmla="*/ 194866 w 8647669"/>
              <a:gd name="connsiteY0" fmla="*/ 0 h 6291619"/>
              <a:gd name="connsiteX1" fmla="*/ 8647490 w 8647669"/>
              <a:gd name="connsiteY1" fmla="*/ 13848 h 6291619"/>
              <a:gd name="connsiteX2" fmla="*/ 8646185 w 8647669"/>
              <a:gd name="connsiteY2" fmla="*/ 4505487 h 6291619"/>
              <a:gd name="connsiteX3" fmla="*/ 8632911 w 8647669"/>
              <a:gd name="connsiteY3" fmla="*/ 4758864 h 6291619"/>
              <a:gd name="connsiteX4" fmla="*/ 4892216 w 8647669"/>
              <a:gd name="connsiteY4" fmla="*/ 6291619 h 6291619"/>
              <a:gd name="connsiteX5" fmla="*/ 0 w 8647669"/>
              <a:gd name="connsiteY5" fmla="*/ 1351130 h 6291619"/>
              <a:gd name="connsiteX6" fmla="*/ 154020 w 8647669"/>
              <a:gd name="connsiteY6" fmla="*/ 116425 h 6291619"/>
              <a:gd name="connsiteX7" fmla="*/ 194866 w 8647669"/>
              <a:gd name="connsiteY7" fmla="*/ 0 h 6291619"/>
              <a:gd name="connsiteX0" fmla="*/ 194866 w 8647669"/>
              <a:gd name="connsiteY0" fmla="*/ 0 h 6291619"/>
              <a:gd name="connsiteX1" fmla="*/ 8647490 w 8647669"/>
              <a:gd name="connsiteY1" fmla="*/ 7124 h 6291619"/>
              <a:gd name="connsiteX2" fmla="*/ 8646185 w 8647669"/>
              <a:gd name="connsiteY2" fmla="*/ 4505487 h 6291619"/>
              <a:gd name="connsiteX3" fmla="*/ 8632911 w 8647669"/>
              <a:gd name="connsiteY3" fmla="*/ 4758864 h 6291619"/>
              <a:gd name="connsiteX4" fmla="*/ 4892216 w 8647669"/>
              <a:gd name="connsiteY4" fmla="*/ 6291619 h 6291619"/>
              <a:gd name="connsiteX5" fmla="*/ 0 w 8647669"/>
              <a:gd name="connsiteY5" fmla="*/ 1351130 h 6291619"/>
              <a:gd name="connsiteX6" fmla="*/ 154020 w 8647669"/>
              <a:gd name="connsiteY6" fmla="*/ 116425 h 6291619"/>
              <a:gd name="connsiteX7" fmla="*/ 194866 w 8647669"/>
              <a:gd name="connsiteY7" fmla="*/ 0 h 6291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47669" h="6291619">
                <a:moveTo>
                  <a:pt x="194866" y="0"/>
                </a:moveTo>
                <a:lnTo>
                  <a:pt x="8647490" y="7124"/>
                </a:lnTo>
                <a:cubicBezTo>
                  <a:pt x="8642941" y="1358661"/>
                  <a:pt x="8650734" y="3153950"/>
                  <a:pt x="8646185" y="4505487"/>
                </a:cubicBezTo>
                <a:lnTo>
                  <a:pt x="8632911" y="4758864"/>
                </a:lnTo>
                <a:cubicBezTo>
                  <a:pt x="8237840" y="5609118"/>
                  <a:pt x="6580901" y="6291619"/>
                  <a:pt x="4892216" y="6291619"/>
                </a:cubicBezTo>
                <a:cubicBezTo>
                  <a:pt x="2190320" y="6291619"/>
                  <a:pt x="0" y="4079687"/>
                  <a:pt x="0" y="1351130"/>
                </a:cubicBezTo>
                <a:cubicBezTo>
                  <a:pt x="0" y="924793"/>
                  <a:pt x="53475" y="511069"/>
                  <a:pt x="154020" y="116425"/>
                </a:cubicBezTo>
                <a:lnTo>
                  <a:pt x="194866" y="0"/>
                </a:lnTo>
                <a:close/>
              </a:path>
            </a:pathLst>
          </a:cu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91A457-14F1-4479-B63B-00F6A7783F07}"/>
              </a:ext>
            </a:extLst>
          </p:cNvPr>
          <p:cNvSpPr txBox="1"/>
          <p:nvPr/>
        </p:nvSpPr>
        <p:spPr>
          <a:xfrm>
            <a:off x="117582" y="3588266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600" b="1" dirty="0">
                <a:solidFill>
                  <a:srgbClr val="FFC63A"/>
                </a:solidFill>
                <a:latin typeface="Bauhaus Md BT"/>
              </a:rPr>
              <a:t>CHCDIS020</a:t>
            </a:r>
            <a:endParaRPr kumimoji="0" lang="en-AU" sz="3600" b="1" i="0" u="none" strike="noStrike" kern="1200" cap="none" spc="0" normalizeH="0" baseline="0" noProof="0" dirty="0">
              <a:ln>
                <a:noFill/>
              </a:ln>
              <a:solidFill>
                <a:srgbClr val="FFC63A"/>
              </a:solidFill>
              <a:effectLst/>
              <a:uLnTx/>
              <a:uFillTx/>
              <a:latin typeface="Bauhaus Md B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8CC414-0C54-4CC5-91D8-905C796EE4BB}"/>
              </a:ext>
            </a:extLst>
          </p:cNvPr>
          <p:cNvSpPr txBox="1"/>
          <p:nvPr/>
        </p:nvSpPr>
        <p:spPr>
          <a:xfrm>
            <a:off x="117581" y="4499149"/>
            <a:ext cx="39479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800" b="1" dirty="0">
                <a:solidFill>
                  <a:prstClr val="white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 effectively in disability support (Release 1)</a:t>
            </a:r>
            <a:endParaRPr kumimoji="0" lang="en-AU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81FF9F7-F669-4BCA-8698-90DAD4A0F460}"/>
              </a:ext>
            </a:extLst>
          </p:cNvPr>
          <p:cNvCxnSpPr/>
          <p:nvPr/>
        </p:nvCxnSpPr>
        <p:spPr>
          <a:xfrm>
            <a:off x="244190" y="4372539"/>
            <a:ext cx="279443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DEE8EDB7-17D6-41F1-8253-451EA550C3D9}"/>
              </a:ext>
            </a:extLst>
          </p:cNvPr>
          <p:cNvSpPr/>
          <p:nvPr/>
        </p:nvSpPr>
        <p:spPr>
          <a:xfrm>
            <a:off x="9035888" y="3823852"/>
            <a:ext cx="3156112" cy="3034149"/>
          </a:xfrm>
          <a:custGeom>
            <a:avLst/>
            <a:gdLst>
              <a:gd name="connsiteX0" fmla="*/ 2147328 w 3156112"/>
              <a:gd name="connsiteY0" fmla="*/ 0 h 3034149"/>
              <a:gd name="connsiteX1" fmla="*/ 2983165 w 3156112"/>
              <a:gd name="connsiteY1" fmla="*/ 169353 h 3034149"/>
              <a:gd name="connsiteX2" fmla="*/ 3156112 w 3156112"/>
              <a:gd name="connsiteY2" fmla="*/ 252965 h 3034149"/>
              <a:gd name="connsiteX3" fmla="*/ 3156112 w 3156112"/>
              <a:gd name="connsiteY3" fmla="*/ 3034149 h 3034149"/>
              <a:gd name="connsiteX4" fmla="*/ 188086 w 3156112"/>
              <a:gd name="connsiteY4" fmla="*/ 3034149 h 3034149"/>
              <a:gd name="connsiteX5" fmla="*/ 168748 w 3156112"/>
              <a:gd name="connsiteY5" fmla="*/ 2993862 h 3034149"/>
              <a:gd name="connsiteX6" fmla="*/ 0 w 3156112"/>
              <a:gd name="connsiteY6" fmla="*/ 2155028 h 3034149"/>
              <a:gd name="connsiteX7" fmla="*/ 2147328 w 3156112"/>
              <a:gd name="connsiteY7" fmla="*/ 0 h 30341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6112" h="3034149">
                <a:moveTo>
                  <a:pt x="2147328" y="0"/>
                </a:moveTo>
                <a:cubicBezTo>
                  <a:pt x="2443812" y="0"/>
                  <a:pt x="2726262" y="60303"/>
                  <a:pt x="2983165" y="169353"/>
                </a:cubicBezTo>
                <a:lnTo>
                  <a:pt x="3156112" y="252965"/>
                </a:lnTo>
                <a:lnTo>
                  <a:pt x="3156112" y="3034149"/>
                </a:lnTo>
                <a:lnTo>
                  <a:pt x="188086" y="3034149"/>
                </a:lnTo>
                <a:lnTo>
                  <a:pt x="168748" y="2993862"/>
                </a:lnTo>
                <a:cubicBezTo>
                  <a:pt x="60087" y="2736038"/>
                  <a:pt x="0" y="2452575"/>
                  <a:pt x="0" y="2155028"/>
                </a:cubicBezTo>
                <a:cubicBezTo>
                  <a:pt x="0" y="964839"/>
                  <a:pt x="961391" y="0"/>
                  <a:pt x="214732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AA75CC-3678-45D9-97B7-8CA990B4D1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12218" y="4234597"/>
            <a:ext cx="23622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634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70"/>
          <a:stretch/>
        </p:blipFill>
        <p:spPr>
          <a:xfrm>
            <a:off x="6386518" y="855283"/>
            <a:ext cx="5805482" cy="487876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30918" y="560210"/>
            <a:ext cx="5655600" cy="458697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1.1 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the Job Role Requirements</a:t>
            </a:r>
          </a:p>
        </p:txBody>
      </p:sp>
    </p:spTree>
    <p:extLst>
      <p:ext uri="{BB962C8B-B14F-4D97-AF65-F5344CB8AC3E}">
        <p14:creationId xmlns:p14="http://schemas.microsoft.com/office/powerpoint/2010/main" val="2474872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1.1.1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Important Terminology Used in Disability Support 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part will introduce you to the necessary terminology, which will aid you in knowing and carrying out job role requirements.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will also find that these words are often used in everyday workplace conversations, whether with co-workers or with PWDs.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FACF03-5007-49EF-9DBD-6EA139E80CD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78EC3F-3CAA-4F77-A9EC-882DBC68C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BF1DB5-C5A4-4B95-ABC9-EF08C786E4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99769C6-3AD6-47B1-91A7-BE794D68D56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D87E38-E287-4C4B-9A9E-FABD4E4F69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81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385767"/>
              </p:ext>
            </p:extLst>
          </p:nvPr>
        </p:nvGraphicFramePr>
        <p:xfrm>
          <a:off x="947419" y="2881153"/>
          <a:ext cx="9810227" cy="2935809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5728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1814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Assistance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refers to help needed or received in ADLs that the person cannot perform due to a disability.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5161930"/>
                  </a:ext>
                </a:extLst>
              </a:tr>
              <a:tr h="11814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Aids or equipment 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These refer to any device used by PWDs to help them with specific activities. 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highlight>
                          <a:srgbClr val="FFFF00"/>
                        </a:highlight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0936045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4CAD76-85DD-47D8-953E-29800E08AA1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7692D2-9DE3-4030-BF4E-A970D12330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8C4F50-68AD-4E8A-9C54-7ED2F123C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A8D9B0A-2FEF-4DC5-9173-1DF24B2E106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099717-9683-4179-B63B-45E3FEBBE7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64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97943"/>
              </p:ext>
            </p:extLst>
          </p:nvPr>
        </p:nvGraphicFramePr>
        <p:xfrm>
          <a:off x="947419" y="2881154"/>
          <a:ext cx="9810227" cy="24228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79115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6316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Activities of daily living (ADLs)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These are fundamental tasks wherein one cares for oneself, like eating, showering, dressing up, and mobility.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5161930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506A9E-2C45-471A-A6D7-F6FD58B7A8D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1F3173-442F-467A-87A8-6BBF5E94EA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E6567BD-C0E0-4F6E-90E9-E7ED4B438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1E285C42-8C69-446C-BF0F-9AC5595829D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A4ADFB-DB21-40C1-82CD-33E5996949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166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8457961"/>
              </p:ext>
            </p:extLst>
          </p:nvPr>
        </p:nvGraphicFramePr>
        <p:xfrm>
          <a:off x="962026" y="2762250"/>
          <a:ext cx="9734549" cy="24228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55542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679007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428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9939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Bowel and catheter 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type of care refers to the practice of cleaning catheters and changing drainage bags. 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Bowel care includes recording changes in bowel habits and managing treatments as prescribed by a doctor.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90838160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B50C3D-6273-4D81-9912-285DDDA9F9D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E7EAB7-7521-4846-8C72-39B9439F3B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D3EED3-A162-4906-92C0-E634F1D5C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4F52DE-35B9-453B-8851-ECE160C66DA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87E4B5-9B7D-4942-A1DD-399818974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557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592524"/>
              </p:ext>
            </p:extLst>
          </p:nvPr>
        </p:nvGraphicFramePr>
        <p:xfrm>
          <a:off x="962026" y="2762250"/>
          <a:ext cx="9734549" cy="24228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55542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679007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5873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83541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Cared-accommodation 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type of accommodation refers to hospitals, nursing homes, psychiatric institutions, and the like. These places help people access personal or medical needs. 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740922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3127F9-9FED-4BB6-8F7A-84B52B52969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F16AF1-D922-4DC1-A783-5CA87AD49A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C2769F1-2D5E-4EA4-8316-26D6EAFAA7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8CFDBF6-6C50-433D-AE7A-F8308D4BFF1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C4259B-3B65-4A1B-B737-057CC9E809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626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182236"/>
              </p:ext>
            </p:extLst>
          </p:nvPr>
        </p:nvGraphicFramePr>
        <p:xfrm>
          <a:off x="947419" y="2881154"/>
          <a:ext cx="9810227" cy="24228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42889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>
                          <a:effectLst/>
                        </a:rPr>
                        <a:t>Meaning/Description</a:t>
                      </a:r>
                      <a:endParaRPr lang="en-US" sz="20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9939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person provides ongoing informal assistance for core and non-core activities. </a:t>
                      </a:r>
                    </a:p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is what makes care different from support. The nature of the former is informal, while the latter is paid or formal.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90838160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8968DC-23D8-4E7C-9816-8E01993F513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C5AF53-94F2-44D1-ABCC-30BCB46699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A5135A-915F-4C0F-9C7F-97C9FDE61D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36AFC70-C94B-4B41-97AA-DAAF5AF6BC7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DE8080-4A0B-46A9-83F3-D8AF2BE417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91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694044"/>
              </p:ext>
            </p:extLst>
          </p:nvPr>
        </p:nvGraphicFramePr>
        <p:xfrm>
          <a:off x="947419" y="2728754"/>
          <a:ext cx="9810227" cy="29376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3987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00943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Cognitive/emotional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includes maintaining relationships, handling emotions, making choices, and managing one’s </a:t>
                      </a:r>
                      <a:r>
                        <a:rPr lang="en-US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behaviour</a:t>
                      </a: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5161930"/>
                  </a:ext>
                </a:extLst>
              </a:tr>
              <a:tr h="152939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Complex behaviours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These refer to </a:t>
                      </a:r>
                      <a:r>
                        <a:rPr lang="en-US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behaviours</a:t>
                      </a: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that violate social customs, such as property destruction, aggressive </a:t>
                      </a:r>
                      <a:r>
                        <a:rPr lang="en-US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behaviour</a:t>
                      </a: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impulsive </a:t>
                      </a:r>
                      <a:r>
                        <a:rPr lang="en-US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behaviour</a:t>
                      </a: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hypersexuality, and more. 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093604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90C44E-8441-4506-9829-559198647F8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C6A21A-47EB-4CD5-86FD-A79EF1004C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3261ED5-66A6-49BA-830D-2EF1FB27B4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A29F5C55-F23A-47B8-A64B-06BCE97C32A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93D1EB3-0728-4F5D-ACEC-091E75E3A4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952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863425"/>
              </p:ext>
            </p:extLst>
          </p:nvPr>
        </p:nvGraphicFramePr>
        <p:xfrm>
          <a:off x="947419" y="2728754"/>
          <a:ext cx="9810227" cy="29376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7897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1784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Continuous 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refers to care that is ongoing for at least six months.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5161930"/>
                  </a:ext>
                </a:extLst>
              </a:tr>
              <a:tr h="9693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Core activities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These activities involve communication, self-care, and mobility.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969453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7FE267-6178-4B7D-ACBA-92B68C3DCC9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25E4EE-76EE-4650-B008-842D554E10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00CB47E-CE44-469A-9D3D-5F6550F44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73B78154-6C11-4878-9D98-AE5C197B0AB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05CFDF-186D-4F5A-97E2-E2A047C9EA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282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3724521"/>
              </p:ext>
            </p:extLst>
          </p:nvPr>
        </p:nvGraphicFramePr>
        <p:xfrm>
          <a:off x="947419" y="2728754"/>
          <a:ext cx="9810227" cy="29376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4409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>
                          <a:effectLst/>
                        </a:rPr>
                        <a:t>Meaning/Description</a:t>
                      </a:r>
                      <a:endParaRPr lang="en-US" sz="20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24832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Disability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Disability hinders the individual from performing everyday activities. 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0936045"/>
                  </a:ext>
                </a:extLst>
              </a:tr>
              <a:tr h="124832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Disability support worker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Unlike a </a:t>
                      </a:r>
                      <a:r>
                        <a:rPr lang="en-US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carer</a:t>
                      </a: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a disability support worker is a person that provides formal assistance for core and non-core activities.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969453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43938B-6687-4FF6-A961-B08F3E7223C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A75A65-8E4C-4BD6-AD82-88FB65680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CA586D-ABC5-46DD-96FD-555498536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1FD2E3E-EF2A-4018-A0DD-434475315C1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130EF7-656F-4B07-A594-FBEBDC8266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977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4A18A-1E30-47C7-BF6E-5E75D488C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b="1" dirty="0">
                <a:solidFill>
                  <a:srgbClr val="FF595E"/>
                </a:solidFill>
                <a:latin typeface="+mn-lt"/>
              </a:rPr>
              <a:t>About this Unit of Competency</a:t>
            </a:r>
            <a:endParaRPr lang="en-PH" sz="3600" dirty="0">
              <a:solidFill>
                <a:srgbClr val="FF595E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7B37C3-4D8C-4733-9D1D-96D03D4924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38" b="39074"/>
          <a:stretch/>
        </p:blipFill>
        <p:spPr>
          <a:xfrm>
            <a:off x="0" y="-12358"/>
            <a:ext cx="12192000" cy="3694395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 txBox="1">
            <a:spLocks/>
          </p:cNvSpPr>
          <p:nvPr/>
        </p:nvSpPr>
        <p:spPr>
          <a:xfrm>
            <a:off x="4222056" y="3710613"/>
            <a:ext cx="7485413" cy="28384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6477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ea typeface="Open Sans" pitchFamily="34" charset="0"/>
                <a:cs typeface="Open Sans" pitchFamily="34" charset="0"/>
              </a:rPr>
              <a:t>CHCDIS020 - Work effectively in disability support </a:t>
            </a:r>
          </a:p>
          <a:p>
            <a:pPr marL="0" marR="6477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ea typeface="Open Sans" pitchFamily="34" charset="0"/>
                <a:cs typeface="Open Sans" pitchFamily="34" charset="0"/>
              </a:rPr>
              <a:t>This unit describes the performance outcomes, skills and knowledge required to work effectively in a disability support work context. The unit covers meeting job requirements, complying with organisational requirements and working in a disability sector context.</a:t>
            </a:r>
          </a:p>
        </p:txBody>
      </p:sp>
    </p:spTree>
    <p:extLst>
      <p:ext uri="{BB962C8B-B14F-4D97-AF65-F5344CB8AC3E}">
        <p14:creationId xmlns:p14="http://schemas.microsoft.com/office/powerpoint/2010/main" val="1250537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463544"/>
              </p:ext>
            </p:extLst>
          </p:nvPr>
        </p:nvGraphicFramePr>
        <p:xfrm>
          <a:off x="947419" y="2738277"/>
          <a:ext cx="9810227" cy="2937599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5009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2183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Epilepsy management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practice involves supporting people during seizures and following emergency procedures if needed.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5161930"/>
                  </a:ext>
                </a:extLst>
              </a:tr>
              <a:tr h="12183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Individualised plan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These plans are documents with information relevant to providing care and support. 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093604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FB2B01-8226-412C-9171-386B1520FE8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617E69-210E-4327-996D-76CD24B3B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B52902-7B77-4CF3-AFB4-86C4EEF31D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1D265E85-D026-48D4-8499-A5F7F8A99DA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2D2E5B8-DCAE-4A44-B5A9-52959CD205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41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359673"/>
              </p:ext>
            </p:extLst>
          </p:nvPr>
        </p:nvGraphicFramePr>
        <p:xfrm>
          <a:off x="947419" y="2738277"/>
          <a:ext cx="9810227" cy="2937599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50098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2183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Mental health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refers to one’s emotional, psychological, and social well-being, which affect one’s thoughts and </a:t>
                      </a:r>
                      <a:r>
                        <a:rPr lang="en-US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behaviour</a:t>
                      </a: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.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5161930"/>
                  </a:ext>
                </a:extLst>
              </a:tr>
              <a:tr h="12183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Mobility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refers to activities such as picking up objects from the floor, walking, using stairs, using public transport, moving about, etc. 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093604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6A2390-E86E-490F-A0BC-7A0362AA5B7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1CFFE9-5D09-41AD-ABAD-E948C57F8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2F5265-C6FB-4024-93DB-D3B7FDCAAB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66F0094-ED1C-4930-8B4D-8017457899B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B06AF5D-1F83-4973-86DC-2F78E0130B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372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537144"/>
              </p:ext>
            </p:extLst>
          </p:nvPr>
        </p:nvGraphicFramePr>
        <p:xfrm>
          <a:off x="947419" y="2738278"/>
          <a:ext cx="9810227" cy="2937601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5732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1821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Non-core activities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These activities include cognitive or emotional tasks, cooking, domestic activities, reading and writing, etc.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0936045"/>
                  </a:ext>
                </a:extLst>
              </a:tr>
              <a:tr h="11821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Non-personal activities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These refer to meal preparation, cleaning and other chores, property maintenance, and transport.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969453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9C00B8-6987-4C0C-92CF-B8FF5731C06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D6E18B-DD99-423C-A05A-6E86085101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A6E2B70-A640-4A56-A7D0-ABB23B014A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DD5581D4-FF2F-45AB-9723-DA87B851B21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81B7423-E24F-495B-8ABC-55D4DA9BEB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728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39394"/>
              </p:ext>
            </p:extLst>
          </p:nvPr>
        </p:nvGraphicFramePr>
        <p:xfrm>
          <a:off x="947419" y="2881153"/>
          <a:ext cx="9810227" cy="2424271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3846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203966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PEG feeding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PEG stands for percutaneous endoscopic gastrostomy. It involves using a feeding tube that lets food go straight into the stomach. This method is for patients who can no longer swallow food safely.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90838160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64DB23-F395-41CF-AD2E-E4F04F2F18C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38440E-4F3C-4234-B080-6769A63E1E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3EA1BFE-D6C9-458E-8EA0-005C8FAA8F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B5161416-D50C-4C6C-9E42-ACE1BD3DE97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EE7B7E6-D16C-402C-A68F-5261583F1E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582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3179794"/>
              </p:ext>
            </p:extLst>
          </p:nvPr>
        </p:nvGraphicFramePr>
        <p:xfrm>
          <a:off x="947419" y="2881154"/>
          <a:ext cx="9810227" cy="24228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44685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>
                          <a:effectLst/>
                        </a:rPr>
                        <a:t>Meaning/Description</a:t>
                      </a:r>
                      <a:endParaRPr lang="en-US" sz="20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97594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Person-centred approaches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Person-</a:t>
                      </a:r>
                      <a:r>
                        <a:rPr lang="en-US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centredness</a:t>
                      </a: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means putting the person in the </a:t>
                      </a:r>
                      <a:r>
                        <a:rPr lang="en-US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centre</a:t>
                      </a: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of care delivery. The needs and wants of the person guide the actions and decisions about the person’s care.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47409221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8B6C2A-F1E0-4A7C-ABB1-AEA9E6FA060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D7BFF5-738E-4CCB-84BC-F9451769B9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FF87C8-DF04-4A57-A6D8-C958F02789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A11258E-6503-4DA4-812C-ED2FED8B330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99F64E1-144B-4D80-9B1E-457F68D94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9318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5515523"/>
              </p:ext>
            </p:extLst>
          </p:nvPr>
        </p:nvGraphicFramePr>
        <p:xfrm>
          <a:off x="947419" y="2747804"/>
          <a:ext cx="9810227" cy="29376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4229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9998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Personal activities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These activities include self-care, mobility, communication, and cognitive or emotional tasks.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5161930"/>
                  </a:ext>
                </a:extLst>
              </a:tr>
              <a:tr h="151480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Records management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workplace practice involves keeping, maintaining, and storing records. You must do this according to varied legal, </a:t>
                      </a:r>
                      <a:r>
                        <a:rPr lang="en-US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organisational</a:t>
                      </a: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and ethical requirements. 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4093604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A86106-6322-4489-BDA5-A43EEE93392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263694-A870-42F8-A9A2-6357EA53E7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E56E184-C3DF-4AF7-BE86-FFEBD3F1AF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E8D63AFB-F1C5-438D-ACB0-C1E267349F9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82FD06-7951-4454-80D2-ABCF45A7AD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6441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table contains a list of basic terminology to introduce you to the jargon used in the disability sector.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992292"/>
              </p:ext>
            </p:extLst>
          </p:nvPr>
        </p:nvGraphicFramePr>
        <p:xfrm>
          <a:off x="947419" y="2747804"/>
          <a:ext cx="9810227" cy="242280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79297">
                  <a:extLst>
                    <a:ext uri="{9D8B030D-6E8A-4147-A177-3AD203B41FA5}">
                      <a16:colId xmlns:a16="http://schemas.microsoft.com/office/drawing/2014/main" val="420829884"/>
                    </a:ext>
                  </a:extLst>
                </a:gridCol>
                <a:gridCol w="6730930">
                  <a:extLst>
                    <a:ext uri="{9D8B030D-6E8A-4147-A177-3AD203B41FA5}">
                      <a16:colId xmlns:a16="http://schemas.microsoft.com/office/drawing/2014/main" val="642635411"/>
                    </a:ext>
                  </a:extLst>
                </a:gridCol>
              </a:tblGrid>
              <a:tr h="7202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2000" dirty="0"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effectLst/>
                        </a:rPr>
                        <a:t>Meaning/Description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56276692"/>
                  </a:ext>
                </a:extLst>
              </a:tr>
              <a:tr h="170252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Self-care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This includes bathing, eating, using the toilet, and dressing up.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1969453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C666B3-A377-4D64-A634-9F215156258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BFB05E-A315-4510-AC25-74FDD938E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3346693-4F3C-46FB-8322-18D22F2EF0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64708910-D95B-416A-BD53-B19CB67B063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06D707D-8C3C-4275-9FBC-339111F7F6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7858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17" descr="Businessman holding notepad">
            <a:extLst>
              <a:ext uri="{FF2B5EF4-FFF2-40B4-BE49-F238E27FC236}">
                <a16:creationId xmlns:a16="http://schemas.microsoft.com/office/drawing/2014/main" id="{58B9E142-28FD-4EEB-B3F0-E48F8F1C1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583"/>
          <a:stretch/>
        </p:blipFill>
        <p:spPr>
          <a:xfrm flipH="1">
            <a:off x="1244210" y="365125"/>
            <a:ext cx="2467223" cy="6492875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425" y="1825625"/>
            <a:ext cx="638175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Knowing basic terminology will: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Prepare you to understand your tasks 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Help you understand the needs and goals of the person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053B17-C3A8-4FF5-82D0-87118CBBAE9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02C5A2-3C5B-49E3-8DBD-75AC3E68116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DC9D06-85A1-442E-A83C-7BC0EA1572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D5BF674-4EF6-45E3-BBFF-C2BB4A72E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B9C1151-461D-4118-93C1-15457BAC94E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31E1370-808C-4F7B-973F-49FF0935C2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067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1.1.2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Job Role Requirements of a Disability Support Worker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will learn now about job role descriptions and identify them from position descriptions.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Position descriptions can be used for either recruitment or job evaluation which meant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set expectations for both employer and employee.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D3FBDB-50E3-47A9-8EA5-0B5CEB7E8E0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E2269B-09EF-4357-91D4-73941E74C8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F86F6F-ADDA-4802-AF09-C1CAD96F5F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39B2F2B-9CCC-45C1-A171-DEFB6948A3F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18EA01-00F8-4CE8-9E24-F076275B63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3987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Position descriptions includes the following: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5446086-052C-0827-8840-977CA121D7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9935465"/>
              </p:ext>
            </p:extLst>
          </p:nvPr>
        </p:nvGraphicFramePr>
        <p:xfrm>
          <a:off x="983848" y="2407534"/>
          <a:ext cx="9838481" cy="3669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A549F86C-FF43-4541-94AD-500A2F1D8A8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A43EA3-2EBE-4380-A435-D2753F4D8D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114174-EE7E-4706-A6F5-68EBC8A35D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1E425263-F5BC-43C9-B3F0-9C62297BDBE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CA40DB-AE9E-4CB7-B9CE-D06106F5765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62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unit applies to individuals who work with people with disability in a range of community services and health contexts. Work performed requires some discretion and judgement and will be carried out under regular direct or indirect supervision.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skills in this unit must be applied in accordance with Commonwealth and State/Territory legislation, Australian standards and industry codes of practice.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3283F8-18C9-4C18-89A2-6E67C213E6B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17B156-6014-46E6-8FA9-F3F502E495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A4051D-ED1B-46BA-91E7-11CB8D4501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E27D991-BD92-447E-89FD-9A05319AA54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4137A5-1C0E-4B3B-BB9E-2773E3762B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3854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Position descriptions includes the following: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5446086-052C-0827-8840-977CA121D7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48530023"/>
              </p:ext>
            </p:extLst>
          </p:nvPr>
        </p:nvGraphicFramePr>
        <p:xfrm>
          <a:off x="983848" y="2407534"/>
          <a:ext cx="9838481" cy="3669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0E407A8F-98AB-499F-A4FF-FF7710E38A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2C01C0-1627-430D-80B8-FAA54B4BE4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AC3304-FFF3-41FA-995E-7853BFC260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F764DF4-FDC4-46F6-95C1-9E81D6295D6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EC217E9-41A6-4035-A08E-02EFBEC3642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4113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Job role requirements involve the responsibilities and day-to-day tasks you will undertake.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Employees need to understand what their job role requirement are to prevent difficulty performing their functions.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specific job role requirements of a disability support worker will vary depending on the person’s needs and goals.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C357C0-2D25-4408-8538-3B8B81A7328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8B03FA-7BAA-462C-887A-4EDA9CD4E6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89DCCF-F14F-410A-BF66-E2A7F452E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4F1320E-89CA-4752-9877-5BC879CCCAE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D5CE105-E316-48C0-A417-183603C4C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5280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Job role requirements can be any one or combination of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Assisting the person in social and recreational activities such as going to the park or seeing a movie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Helping the person with their employment goals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Providing personal care such as showering, shaving, and oral hygiene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Completing domestic duties such as cooking and cleaning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83C80-CD77-47DC-83F6-4169B2F3766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693A98-5D62-4CB6-8C7D-0E604DF7D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18FD78D-BA15-4697-8B2E-A81527554E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AEBAD98-B4C1-4DE0-8301-04C7935C697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4A4518-50C8-4CFE-9CF7-CE2C06862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750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aughter bonding with father in wheelchair">
            <a:extLst>
              <a:ext uri="{FF2B5EF4-FFF2-40B4-BE49-F238E27FC236}">
                <a16:creationId xmlns:a16="http://schemas.microsoft.com/office/drawing/2014/main" id="{5EFF0B8F-D7A9-44F8-A986-6EA9CE0EB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87" t="30" r="10310" b="-30"/>
          <a:stretch/>
        </p:blipFill>
        <p:spPr>
          <a:xfrm>
            <a:off x="3946385" y="2023"/>
            <a:ext cx="8245616" cy="68539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11A4AE-5FFD-4296-BC78-AC012FE09D9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Job role requirements can be any one or combination of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Providing emotional support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Helping the person communicate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Handling relevant equipment such as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hoists and wheelchairs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</p:spTree>
    <p:extLst>
      <p:ext uri="{BB962C8B-B14F-4D97-AF65-F5344CB8AC3E}">
        <p14:creationId xmlns:p14="http://schemas.microsoft.com/office/powerpoint/2010/main" val="17087395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73014" y="1596005"/>
            <a:ext cx="5718986" cy="381265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817414" y="802577"/>
            <a:ext cx="5655600" cy="525284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1.2</a:t>
            </a:r>
          </a:p>
          <a:p>
            <a:r>
              <a:rPr lang="en-US" sz="5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   Your Job Role Scope and Expectations With Your Supervisor</a:t>
            </a:r>
            <a:endParaRPr lang="en-AU" sz="55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2391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Job scope covers responsibilities and limitations in your work role.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Expectations are employee requirements that include: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0915ED4-EBD4-5989-FA70-619EFAFBB8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2341833"/>
              </p:ext>
            </p:extLst>
          </p:nvPr>
        </p:nvGraphicFramePr>
        <p:xfrm>
          <a:off x="1005839" y="3088641"/>
          <a:ext cx="9916907" cy="2448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937821F-477E-4D11-A21C-9AE1519370A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867BA5-EB0B-45F9-82E0-10DA8A8894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DA7D26-5F5A-486B-824A-0B72FED879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EF85B0BF-30ED-41F8-8690-FE79381F111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3845962-48F8-4107-B697-5F27DA10B6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1355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Knowing your job scope and expectations will help you to: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a safe and transparent working environment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you and the person you are caring for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Clarify what you are unqualified to do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Show your employer that you are a competent worker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Measure how well you are caring for the person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E4FAFD-99DD-4094-9A9D-C349316B512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2918CE-539A-4648-9E99-540AC37399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3DD353-E410-4943-A211-F51CEAD68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838217D-E511-4A4E-A2BD-8FB73C91491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8452B6-4FC2-4E16-8374-E81959BA47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6517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EFF0B8F-D7A9-44F8-A986-6EA9CE0EB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" r="19747"/>
          <a:stretch/>
        </p:blipFill>
        <p:spPr>
          <a:xfrm>
            <a:off x="3946385" y="2023"/>
            <a:ext cx="8245616" cy="68539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11A4AE-5FFD-4296-BC78-AC012FE09D9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Acting outside your job scope has consequences and it depends on the seriousness of the act, from ‘Education, Persuasion, Compliant Support’ to a ‘Ban’.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Failure to meet job expectations also has consequences as you are not performing your tasks adequately.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an employee, you may find yourself disciplined or even terminated.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</p:spTree>
    <p:extLst>
      <p:ext uri="{BB962C8B-B14F-4D97-AF65-F5344CB8AC3E}">
        <p14:creationId xmlns:p14="http://schemas.microsoft.com/office/powerpoint/2010/main" val="27072886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Different ways to work within your job scope and meet expectations: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Upon meeting the person and their family, inform them of your role and let them know what requests you can and cannot perform.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Make sure to keep your private life separate from work.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Have a good understanding of your job scope and expectations by reading your employee handbook or position description.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Clarify and confirm your job scope with your supervisor in case unexpected situations arise.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7046F0-172D-42F5-A7CD-7BFFE4F85E7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715539-77B9-40C5-BCDD-0F5DE33EFF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67C885-628B-4E29-AAFE-5F758D3B61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48E8F54-D00E-4AF2-A905-DE258925D08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FB87E0-D3AC-472C-B242-96403CD9AD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5550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Clarifying and Confirming Job Information With Your Supervisor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Consulting with your supervisor is one solution for working within your job scope and meeting expectations as they can: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8EB8B5B-95FD-5086-E2B7-8A0C5CCAD0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58582855"/>
              </p:ext>
            </p:extLst>
          </p:nvPr>
        </p:nvGraphicFramePr>
        <p:xfrm>
          <a:off x="975359" y="3251201"/>
          <a:ext cx="9949815" cy="2763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227E96D-9517-46EA-8D8D-14E6C1E1B89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234D1-9A89-4C96-AA98-BD4FFF975D9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F488DB-7F0C-4A41-B0DF-71A161F1194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978CA56-016D-4BA2-B718-56DCBC44E0B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30EAAF-8B79-4F18-A223-F5BC85BD00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426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Presentation Objectives</a:t>
            </a:r>
          </a:p>
        </p:txBody>
      </p:sp>
      <p:pic>
        <p:nvPicPr>
          <p:cNvPr id="8" name="Graphic 7" descr="Backpack with stack of books and pear">
            <a:extLst>
              <a:ext uri="{FF2B5EF4-FFF2-40B4-BE49-F238E27FC236}">
                <a16:creationId xmlns:a16="http://schemas.microsoft.com/office/drawing/2014/main" id="{173BCE9A-7EA1-4939-97DB-DA7A50413B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 the end of this session, you will be able to: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Meet the job requirements of a disability support worker role.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within organisational requirements in disability support.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within a disability support context.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self-care strategies.  </a:t>
            </a:r>
          </a:p>
        </p:txBody>
      </p:sp>
    </p:spTree>
    <p:extLst>
      <p:ext uri="{BB962C8B-B14F-4D97-AF65-F5344CB8AC3E}">
        <p14:creationId xmlns:p14="http://schemas.microsoft.com/office/powerpoint/2010/main" val="15955337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list outlines the steps of communicating with your supervisor about your job scope and expectations: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Read your position description.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Write down questions about your job scope.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Write down questions about your job expectations.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Write down other questions you may have. 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Request for a meeting with your supervisor.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F74587-A68B-4402-9D70-11842B84426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951FF2-C7A3-48C5-9912-360369E273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0AC4C3-0D8D-4695-B71F-CA29E4FAC8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641641C-4BF0-4D85-9E30-3165FF3CC3B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37E82FD-5B0B-4CFC-BD3C-AA2728B723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8582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list outlines the steps of communicating with your supervisor about your job scope and expectations: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6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Have your supervisor share their understanding of the position description.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6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Ask the questions you have listed. 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6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Ask your supervisor for any foreseeable changes to your role.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6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Keep a line of communication open should you encounter unexpected situations.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6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391F59-8ABB-4E19-BC1F-A8BB59F89E1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8213FB-C44A-44FA-B82A-8BF1846323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504C04-5227-480A-A8F5-588DBDEEB1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44FFB46-71AD-4469-A069-6B64168F09C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548501-5126-44B2-AFA5-670D4F911D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339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you share your understanding of the job, your supervisor can tell you the following: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4D0A979-3928-2465-E75E-14EEFDE803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418400"/>
              </p:ext>
            </p:extLst>
          </p:nvPr>
        </p:nvGraphicFramePr>
        <p:xfrm>
          <a:off x="995680" y="2733041"/>
          <a:ext cx="9927066" cy="3083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B4BDF40F-9E21-4A9C-A6E1-FE0DCC62C0F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2CA40B-5984-4A00-8591-6B9C2469E0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784E88-B498-416C-B56A-505EF347E07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0F42B295-A693-4730-8DE8-1518D1CA63F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0F080C1-6BCD-439A-938D-6CB0B9FEE83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4135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17" descr="Businesswoman pointing to side">
            <a:extLst>
              <a:ext uri="{FF2B5EF4-FFF2-40B4-BE49-F238E27FC236}">
                <a16:creationId xmlns:a16="http://schemas.microsoft.com/office/drawing/2014/main" id="{58B9E142-28FD-4EEB-B3F0-E48F8F1C1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75" t="-6295" r="-9241" b="12865"/>
          <a:stretch/>
        </p:blipFill>
        <p:spPr>
          <a:xfrm flipH="1">
            <a:off x="402098" y="365125"/>
            <a:ext cx="3996599" cy="6492875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425" y="1825625"/>
            <a:ext cx="638175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Clarifying is more about removing confusion while confirming is more about double-checking information.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Remember to do both when understanding job scopes and expectations.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053B17-C3A8-4FF5-82D0-87118CBBAE9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56AD5A-8893-44E9-80D5-548E922A44E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376ED9-55AC-4030-A820-48F9018ED6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91440F-A11A-45F5-BD81-D4614F0271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05E81B6-4FD0-4A9E-9F42-894612B0C64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18D04D-4DD3-49B1-88D4-AF4F6DCF74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4841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" r="474"/>
          <a:stretch/>
        </p:blipFill>
        <p:spPr>
          <a:xfrm>
            <a:off x="6470301" y="1344561"/>
            <a:ext cx="5721699" cy="416887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814701" y="1235849"/>
            <a:ext cx="5655600" cy="43863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1.3 Identify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Refer Tasks Outside Your Job Scope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3454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to determine your job scope: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Know the extent of your job qualifications.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Read and understand your job role requirements.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with your supervisor to clarify and confirm your job scope.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Know the limits of any tasks delegated to you by allied health professionals.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5F81E-7ECB-47C4-B984-B7C4F709898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219470-54EB-42A4-AF80-6A07447AE5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E942F9-A819-478E-B9AD-90D8873E7F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39EF70F-EDEE-425C-9671-623E28DD8E1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5CDA570-864D-4FDC-86D8-0BA55BD6AC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5660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1020" indent="0" algn="just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When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recognise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 that a task is outside your job scope, you must refer it to qualified, relevant personnel. </a:t>
            </a:r>
          </a:p>
          <a:p>
            <a:pPr marL="0" marR="1020" indent="0" algn="just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Types of personnel that you may find yourself working with are as follows:</a:t>
            </a: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430826983"/>
              </p:ext>
            </p:extLst>
          </p:nvPr>
        </p:nvGraphicFramePr>
        <p:xfrm>
          <a:off x="1005840" y="3251200"/>
          <a:ext cx="9916906" cy="29257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5FA12B-E8FD-4C51-8B20-4D698AEF29D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93D9E1-499F-43BB-A0D5-4A15EF11E7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255B23-3A97-4762-B6CC-26729EEA3E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E50C0D8-E569-46B8-B16F-47672C5AA69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DE2F555-C6C8-47AC-A4A1-607ACE0EB5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600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1020" indent="0" algn="just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Types of personnel that you may find yourself working with are as follows:</a:t>
            </a: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138492313"/>
              </p:ext>
            </p:extLst>
          </p:nvPr>
        </p:nvGraphicFramePr>
        <p:xfrm>
          <a:off x="1005840" y="2316479"/>
          <a:ext cx="9916906" cy="3769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E30B33-122D-4D14-B8B5-7834FF4241A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DA817C-9931-4E54-80B6-4FE8BBACB63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E08212-F721-4C83-AFBE-63835DC5A2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51E9E21-B9E2-4EF7-8F7F-52C8460D00A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4E94E3-0110-4F45-BBB3-3B14BD2647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91240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delegating tasks, you can ask these questions to decide whom to refer: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nature of the task?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does the person need?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Which of these other roles handle tasks like this?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is the complexity of the task?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a specific qualification required to perform such a task?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Referral procedures will depend on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organisation’s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policies and procedures.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A734C4-145E-4C95-9F29-AB56DEC5E2A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CC0135-72ED-4678-8FEB-D66716C928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0475637-9CAD-41C7-A9C9-50404919E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C3E2DD2-27C6-4684-8432-939AC045943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C0C24EC-C041-421A-ABE4-3EAADF6CD6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7253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What have we learnt?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part of the session, we have covered: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Meet the job requirements of a disability support worker role.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within organisational requirements in disability support.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within a disability support context.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self-care strategies.  </a:t>
            </a:r>
          </a:p>
        </p:txBody>
      </p:sp>
      <p:pic>
        <p:nvPicPr>
          <p:cNvPr id="12" name="Graphic 11" descr="Open book with table lamp, books, pen and pencil">
            <a:extLst>
              <a:ext uri="{FF2B5EF4-FFF2-40B4-BE49-F238E27FC236}">
                <a16:creationId xmlns:a16="http://schemas.microsoft.com/office/drawing/2014/main" id="{9700A7B7-117C-4171-A8DD-0A67FB07C9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8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Introduction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Disabilities hinder people from doing everyday activities like communicating, learning, decision-making, and mobility.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impairments may be physical, intellectual, psychological or a combination of different impairments.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Disability services assist persons with disabilities (PWDs) in different aspects of their lives.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services provide information, education and training, therapy, home care, accommodation services and the like.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1C5DD3-83DC-4AB4-96B7-E7B04FAFF6D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2B5DED-7E5C-4E7A-A4F1-E51E1F4FA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1AC782-CD27-4024-8A4D-CBFDE5101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433363D-8F4A-4784-B007-546035A9099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D89744-BBB5-4C45-9D20-15FEE8EF39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5335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Chapter 1</a:t>
            </a:r>
            <a:endParaRPr lang="en-US" sz="2000" b="1" dirty="0">
              <a:solidFill>
                <a:schemeClr val="bg1">
                  <a:lumMod val="65000"/>
                </a:schemeClr>
              </a:solidFill>
              <a:highlight>
                <a:srgbClr val="FFFF00"/>
              </a:highlight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6A7876-F27E-4C88-921F-3C58E2FEF81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05C7FD-7E5F-409C-B1B8-7985FE3A67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AD9AD2-649F-474D-92F0-9C53028F84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8B0D732-F002-44A3-A8FA-F2027474A0C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82A9AE-C3E0-4CDC-BE97-E2A12A298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93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Working in the disability sector requires much discretion and judgment.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a disability support worker, you must know what tasks to do and how to perform them.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also need to know about relevant laws and codes of conduct.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533A76-1F0C-416D-8393-74549D1F27D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890A53-5B95-48EB-ABC9-2380F48D4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88B403-D81D-4983-8C53-15ABB20B5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51D391E-F93D-43D6-87AC-2435CF69208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7406B8-7890-41EB-BF30-AD29AFCBF5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307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F72767-8E3C-4A64-873A-FAC465367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6" b="8086"/>
          <a:stretch/>
        </p:blipFill>
        <p:spPr>
          <a:xfrm>
            <a:off x="0" y="0"/>
            <a:ext cx="12205447" cy="6831107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26C08C4-900E-47A5-A5C9-CBC25C60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4" y="3091928"/>
            <a:ext cx="8968046" cy="2387600"/>
          </a:xfrm>
        </p:spPr>
        <p:txBody>
          <a:bodyPr>
            <a:normAutofit/>
          </a:bodyPr>
          <a:lstStyle/>
          <a:p>
            <a:pPr algn="l"/>
            <a:r>
              <a:rPr lang="en-US" sz="5100" dirty="0">
                <a:latin typeface="+mn-lt"/>
              </a:rPr>
              <a:t>Meet the Job Requirements of a Disability Support Worker Role</a:t>
            </a:r>
            <a:endParaRPr lang="en-PH" sz="5100" dirty="0">
              <a:highlight>
                <a:srgbClr val="FF00FF"/>
              </a:highlight>
              <a:latin typeface="+mn-lt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C125ADC1-FACE-4BB7-9E27-CC7A9875370F}"/>
              </a:ext>
            </a:extLst>
          </p:cNvPr>
          <p:cNvSpPr txBox="1">
            <a:spLocks/>
          </p:cNvSpPr>
          <p:nvPr/>
        </p:nvSpPr>
        <p:spPr>
          <a:xfrm>
            <a:off x="404553" y="5624945"/>
            <a:ext cx="9381344" cy="5929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CHCDIS020 - Work effectively in disability support (Release 1)</a:t>
            </a:r>
          </a:p>
        </p:txBody>
      </p:sp>
    </p:spTree>
    <p:extLst>
      <p:ext uri="{BB962C8B-B14F-4D97-AF65-F5344CB8AC3E}">
        <p14:creationId xmlns:p14="http://schemas.microsoft.com/office/powerpoint/2010/main" val="405546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disability support worker assists people with disabilities in core and non-core activities.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Like every job role, it has its own set of duties, responsibilities, and day-to-day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Working effectively in disability support involves knowing and fulfilling job requirements as person's health under your care relies on your competency and how well you meet these requirements.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B09F6A-53F0-4F17-8BA4-0AFC1017B1A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60DE6B-8D38-4E02-AB39-726694970E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93FD37-3486-4012-AC03-EB4619362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8285BB02-9E3F-43FC-97A8-3FFD5BEE3D5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CC01A7-B1DF-41BC-B06C-FB96DBCAC7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95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order to meet the job requirements of a disability support worker, you must know the following: 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the job role requirements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Discuss your job role scope and expectations with your supervisor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and refer tasks outside your job scope.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Meet the Job Requirements of a Disability Support Worker Role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CF762C-3A6E-4E64-8C8C-7B46652A43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F2B289-06AC-4DC8-9330-8DCA23C21F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74850B-EE8F-493D-96E4-B909CAF875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911A3C0-47C6-4C9C-9537-EA2C9DC6E62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C576F5-40FE-4291-96E3-1C84C7D45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81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D7332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86537132AB842AA182E814304EAA3" ma:contentTypeVersion="12" ma:contentTypeDescription="Create a new document." ma:contentTypeScope="" ma:versionID="2ea00a2ae54cc06574c9e1f88e6a9f83">
  <xsd:schema xmlns:xsd="http://www.w3.org/2001/XMLSchema" xmlns:xs="http://www.w3.org/2001/XMLSchema" xmlns:p="http://schemas.microsoft.com/office/2006/metadata/properties" xmlns:ns2="4dad8055-0b31-433a-8243-67070a30e3dd" xmlns:ns3="29a6e72c-4bd6-4753-a151-c4743ef85a8a" targetNamespace="http://schemas.microsoft.com/office/2006/metadata/properties" ma:root="true" ma:fieldsID="beb4c7d8d4c11f11c0064e63bdb37c83" ns2:_="" ns3:_="">
    <xsd:import namespace="4dad8055-0b31-433a-8243-67070a30e3dd"/>
    <xsd:import namespace="29a6e72c-4bd6-4753-a151-c4743ef85a8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d8055-0b31-433a-8243-67070a30e3d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fbe4929-d8e5-4834-beec-be58b76c5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6e72c-4bd6-4753-a151-c4743ef85a8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5919b7e-9482-4a60-a402-69f15daed2b6}" ma:internalName="TaxCatchAll" ma:showField="CatchAllData" ma:web="29a6e72c-4bd6-4753-a151-c4743ef85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dad8055-0b31-433a-8243-67070a30e3dd">
      <Terms xmlns="http://schemas.microsoft.com/office/infopath/2007/PartnerControls"/>
    </lcf76f155ced4ddcb4097134ff3c332f>
    <TaxCatchAll xmlns="29a6e72c-4bd6-4753-a151-c4743ef85a8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18B4EB-85D9-4591-B555-F676C208AF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ad8055-0b31-433a-8243-67070a30e3dd"/>
    <ds:schemaRef ds:uri="29a6e72c-4bd6-4753-a151-c4743ef85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9DFF376-D503-4451-98A5-28499D684D0B}">
  <ds:schemaRefs>
    <ds:schemaRef ds:uri="http://purl.org/dc/elements/1.1/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purl.org/dc/terms/"/>
    <ds:schemaRef ds:uri="6cecd733-34d5-425b-8041-9161b6f347cb"/>
    <ds:schemaRef ds:uri="http://schemas.microsoft.com/sharepoint/v3"/>
    <ds:schemaRef ds:uri="http://schemas.microsoft.com/office/infopath/2007/PartnerControls"/>
    <ds:schemaRef ds:uri="9070b689-7605-479f-8804-a59ee445c744"/>
    <ds:schemaRef ds:uri="4dad8055-0b31-433a-8243-67070a30e3dd"/>
    <ds:schemaRef ds:uri="29a6e72c-4bd6-4753-a151-c4743ef85a8a"/>
  </ds:schemaRefs>
</ds:datastoreItem>
</file>

<file path=customXml/itemProps3.xml><?xml version="1.0" encoding="utf-8"?>
<ds:datastoreItem xmlns:ds="http://schemas.openxmlformats.org/officeDocument/2006/customXml" ds:itemID="{9B229EFB-6C75-42DB-A179-188C3AC3AC6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c1019aa4-092a-489f-a93b-50ae2bbd82bd}" enabled="1" method="Standard" siteId="{6a3a435d-3aa3-47a8-87fa-0e6bd220e179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10876</TotalTime>
  <Words>2776</Words>
  <Application>Microsoft Office PowerPoint</Application>
  <PresentationFormat>Widescreen</PresentationFormat>
  <Paragraphs>303</Paragraphs>
  <Slides>50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Bauhaus Md BT</vt:lpstr>
      <vt:lpstr>Calibri</vt:lpstr>
      <vt:lpstr>Calibri Light</vt:lpstr>
      <vt:lpstr>Wingdings</vt:lpstr>
      <vt:lpstr>Office Theme</vt:lpstr>
      <vt:lpstr>1_Office Theme</vt:lpstr>
      <vt:lpstr>PowerPoint Presentation</vt:lpstr>
      <vt:lpstr>About this Unit of Competency</vt:lpstr>
      <vt:lpstr> </vt:lpstr>
      <vt:lpstr>Presentation Objectives</vt:lpstr>
      <vt:lpstr>Introduction</vt:lpstr>
      <vt:lpstr> </vt:lpstr>
      <vt:lpstr>Meet the Job Requirements of a Disability Support Worker Role</vt:lpstr>
      <vt:lpstr> </vt:lpstr>
      <vt:lpstr> </vt:lpstr>
      <vt:lpstr>PowerPoint Presentation</vt:lpstr>
      <vt:lpstr>1.1.1 Important Terminology Used in Disability Support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1.1.2 Job Role Requirements of a Disability Support Worker</vt:lpstr>
      <vt:lpstr> </vt:lpstr>
      <vt:lpstr> </vt:lpstr>
      <vt:lpstr> </vt:lpstr>
      <vt:lpstr>PowerPoint Presentation</vt:lpstr>
      <vt:lpstr>PowerPoint Presentation</vt:lpstr>
      <vt:lpstr>PowerPoint Presentation</vt:lpstr>
      <vt:lpstr> </vt:lpstr>
      <vt:lpstr> </vt:lpstr>
      <vt:lpstr>PowerPoint Presentation</vt:lpstr>
      <vt:lpstr> </vt:lpstr>
      <vt:lpstr> </vt:lpstr>
      <vt:lpstr> </vt:lpstr>
      <vt:lpstr> </vt:lpstr>
      <vt:lpstr> </vt:lpstr>
      <vt:lpstr>PowerPoint Presentation</vt:lpstr>
      <vt:lpstr>PowerPoint Presentation</vt:lpstr>
      <vt:lpstr> </vt:lpstr>
      <vt:lpstr> </vt:lpstr>
      <vt:lpstr>PowerPoint Presentation</vt:lpstr>
      <vt:lpstr> </vt:lpstr>
      <vt:lpstr>What have we learnt?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Compliant Learning Resources</dc:creator>
  <cp:lastModifiedBy>PC-5</cp:lastModifiedBy>
  <cp:revision>224</cp:revision>
  <dcterms:created xsi:type="dcterms:W3CDTF">2020-09-30T05:05:23Z</dcterms:created>
  <dcterms:modified xsi:type="dcterms:W3CDTF">2023-12-18T06:36:36Z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0x01010090A86537132AB842AA182E814304EAA3</vt:lpwstr>
  </property>
  <property fmtid="{D5CDD505-2E9C-101B-9397-08002B2CF9AE}" pid="3" name="MediaServiceImageTags">
    <vt:lpwstr/>
  </property>
  <property fmtid="{D5CDD505-2E9C-101B-9397-08002B2CF9AE}" pid="4" name="MSIP_Label_c1019aa4-092a-489f-a93b-50ae2bbd82bd_Enabled">
    <vt:lpwstr>true</vt:lpwstr>
  </property>
  <property fmtid="{D5CDD505-2E9C-101B-9397-08002B2CF9AE}" pid="5" name="MSIP_Label_c1019aa4-092a-489f-a93b-50ae2bbd82bd_SetDate">
    <vt:lpwstr>2022-12-19T04:31:53Z</vt:lpwstr>
  </property>
  <property fmtid="{D5CDD505-2E9C-101B-9397-08002B2CF9AE}" pid="6" name="MSIP_Label_c1019aa4-092a-489f-a93b-50ae2bbd82bd_Method">
    <vt:lpwstr>Standard</vt:lpwstr>
  </property>
  <property fmtid="{D5CDD505-2E9C-101B-9397-08002B2CF9AE}" pid="7" name="MSIP_Label_c1019aa4-092a-489f-a93b-50ae2bbd82bd_Name">
    <vt:lpwstr>defa4170-0d19-0005-0004-bc88714345d2</vt:lpwstr>
  </property>
  <property fmtid="{D5CDD505-2E9C-101B-9397-08002B2CF9AE}" pid="8" name="MSIP_Label_c1019aa4-092a-489f-a93b-50ae2bbd82bd_SiteId">
    <vt:lpwstr>6a3a435d-3aa3-47a8-87fa-0e6bd220e179</vt:lpwstr>
  </property>
  <property fmtid="{D5CDD505-2E9C-101B-9397-08002B2CF9AE}" pid="9" name="MSIP_Label_c1019aa4-092a-489f-a93b-50ae2bbd82bd_ActionId">
    <vt:lpwstr>7b2c7262-56ad-47c0-8620-8e4c3d150cfd</vt:lpwstr>
  </property>
  <property fmtid="{D5CDD505-2E9C-101B-9397-08002B2CF9AE}" pid="10" name="MSIP_Label_c1019aa4-092a-489f-a93b-50ae2bbd82bd_ContentBits">
    <vt:lpwstr>0</vt:lpwstr>
  </property>
  <property fmtid="{D5CDD505-2E9C-101B-9397-08002B2CF9AE}" pid="11" name="Order">
    <vt:lpwstr>101650900.000000</vt:lpwstr>
  </property>
  <property fmtid="{D5CDD505-2E9C-101B-9397-08002B2CF9AE}" pid="12" name="xd_ProgID">
    <vt:lpwstr/>
  </property>
  <property fmtid="{D5CDD505-2E9C-101B-9397-08002B2CF9AE}" pid="13" name="TemplateUrl">
    <vt:lpwstr/>
  </property>
  <property fmtid="{D5CDD505-2E9C-101B-9397-08002B2CF9AE}" pid="14" name="ComplianceAssetId">
    <vt:lpwstr/>
  </property>
  <property fmtid="{D5CDD505-2E9C-101B-9397-08002B2CF9AE}" pid="15" name="_ExtendedDescription">
    <vt:lpwstr/>
  </property>
  <property fmtid="{D5CDD505-2E9C-101B-9397-08002B2CF9AE}" pid="16" name="TriggerFlowInfo">
    <vt:lpwstr/>
  </property>
  <property fmtid="{D5CDD505-2E9C-101B-9397-08002B2CF9AE}" pid="17" name="xd_Signature">
    <vt:lpwstr/>
  </property>
  <property fmtid="{D5CDD505-2E9C-101B-9397-08002B2CF9AE}" pid="18" name="_SourceUrl">
    <vt:lpwstr/>
  </property>
  <property fmtid="{D5CDD505-2E9C-101B-9397-08002B2CF9AE}" pid="19" name="_SharedFileIndex">
    <vt:lpwstr/>
  </property>
</Properties>
</file>

<file path=docProps/thumbnail.jpeg>
</file>